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86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29"/>
    <p:restoredTop sz="87183"/>
  </p:normalViewPr>
  <p:slideViewPr>
    <p:cSldViewPr snapToGrid="0" snapToObjects="1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-112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FEF027B-8AFA-4EBD-B236-8676E90AEBBB}" type="doc">
      <dgm:prSet loTypeId="urn:microsoft.com/office/officeart/2005/8/layout/hierarchy3" loCatId="hierarchy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B6CC4BDD-98F0-445D-B677-7E2C036E6157}">
      <dgm:prSet/>
      <dgm:spPr/>
      <dgm:t>
        <a:bodyPr/>
        <a:lstStyle/>
        <a:p>
          <a:r>
            <a:rPr lang="en-US"/>
            <a:t>RAPIDLY MUTATING VIRUS</a:t>
          </a:r>
        </a:p>
      </dgm:t>
    </dgm:pt>
    <dgm:pt modelId="{F40EAB31-561C-48F2-A45C-F988729EF219}" type="parTrans" cxnId="{C412D014-76EC-46E4-92DF-65F63E3B1D19}">
      <dgm:prSet/>
      <dgm:spPr/>
      <dgm:t>
        <a:bodyPr/>
        <a:lstStyle/>
        <a:p>
          <a:endParaRPr lang="en-US"/>
        </a:p>
      </dgm:t>
    </dgm:pt>
    <dgm:pt modelId="{DCE4CC3A-7ABE-463E-8FA5-94F6FA7CD444}" type="sibTrans" cxnId="{C412D014-76EC-46E4-92DF-65F63E3B1D19}">
      <dgm:prSet/>
      <dgm:spPr/>
      <dgm:t>
        <a:bodyPr/>
        <a:lstStyle/>
        <a:p>
          <a:endParaRPr lang="en-US"/>
        </a:p>
      </dgm:t>
    </dgm:pt>
    <dgm:pt modelId="{1BA76D9B-0821-43EA-AAC8-B7FF44C2A701}">
      <dgm:prSet/>
      <dgm:spPr/>
      <dgm:t>
        <a:bodyPr/>
        <a:lstStyle/>
        <a:p>
          <a:r>
            <a:rPr lang="en-US"/>
            <a:t>CURRENT KNOWLEDGE GAP</a:t>
          </a:r>
        </a:p>
      </dgm:t>
    </dgm:pt>
    <dgm:pt modelId="{43E51974-B669-4654-AF28-EE7862ECA903}" type="parTrans" cxnId="{413D01E1-FF3B-4E31-9517-276E89EE984F}">
      <dgm:prSet/>
      <dgm:spPr/>
      <dgm:t>
        <a:bodyPr/>
        <a:lstStyle/>
        <a:p>
          <a:endParaRPr lang="en-US"/>
        </a:p>
      </dgm:t>
    </dgm:pt>
    <dgm:pt modelId="{5AE394C5-51B0-4A95-8A26-5FCEE7F74AEA}" type="sibTrans" cxnId="{413D01E1-FF3B-4E31-9517-276E89EE984F}">
      <dgm:prSet/>
      <dgm:spPr/>
      <dgm:t>
        <a:bodyPr/>
        <a:lstStyle/>
        <a:p>
          <a:endParaRPr lang="en-US"/>
        </a:p>
      </dgm:t>
    </dgm:pt>
    <dgm:pt modelId="{BCA5DDB1-C845-40AD-88A2-0037CC1C4126}">
      <dgm:prSet/>
      <dgm:spPr/>
      <dgm:t>
        <a:bodyPr/>
        <a:lstStyle/>
        <a:p>
          <a:r>
            <a:rPr lang="en-US"/>
            <a:t>SPEED UP THE CURRENT TIMELINE</a:t>
          </a:r>
        </a:p>
      </dgm:t>
    </dgm:pt>
    <dgm:pt modelId="{0FADE4DA-B249-4F52-A96C-1BB584DC67E0}" type="parTrans" cxnId="{70131CD6-3167-4E75-94FA-91DB44550569}">
      <dgm:prSet/>
      <dgm:spPr/>
      <dgm:t>
        <a:bodyPr/>
        <a:lstStyle/>
        <a:p>
          <a:endParaRPr lang="en-US"/>
        </a:p>
      </dgm:t>
    </dgm:pt>
    <dgm:pt modelId="{2C78FB59-BF1D-4908-B6C4-5E5DB007AC30}" type="sibTrans" cxnId="{70131CD6-3167-4E75-94FA-91DB44550569}">
      <dgm:prSet/>
      <dgm:spPr/>
      <dgm:t>
        <a:bodyPr/>
        <a:lstStyle/>
        <a:p>
          <a:endParaRPr lang="en-US"/>
        </a:p>
      </dgm:t>
    </dgm:pt>
    <dgm:pt modelId="{47FA5601-E45C-F346-802B-995F1C6F5E89}" type="pres">
      <dgm:prSet presAssocID="{8FEF027B-8AFA-4EBD-B236-8676E90AEBBB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926DE39F-15EC-F646-9E1A-0E80AAE80F08}" type="pres">
      <dgm:prSet presAssocID="{B6CC4BDD-98F0-445D-B677-7E2C036E6157}" presName="root" presStyleCnt="0"/>
      <dgm:spPr/>
    </dgm:pt>
    <dgm:pt modelId="{56626B3C-E0B0-C04A-A71C-116BB64F152A}" type="pres">
      <dgm:prSet presAssocID="{B6CC4BDD-98F0-445D-B677-7E2C036E6157}" presName="rootComposite" presStyleCnt="0"/>
      <dgm:spPr/>
    </dgm:pt>
    <dgm:pt modelId="{6836E791-23DF-3940-99D7-B8178A82F967}" type="pres">
      <dgm:prSet presAssocID="{B6CC4BDD-98F0-445D-B677-7E2C036E6157}" presName="rootText" presStyleLbl="node1" presStyleIdx="0" presStyleCnt="3"/>
      <dgm:spPr/>
    </dgm:pt>
    <dgm:pt modelId="{BE72A5BD-01D2-8C4A-AB6A-C29038D1C840}" type="pres">
      <dgm:prSet presAssocID="{B6CC4BDD-98F0-445D-B677-7E2C036E6157}" presName="rootConnector" presStyleLbl="node1" presStyleIdx="0" presStyleCnt="3"/>
      <dgm:spPr/>
    </dgm:pt>
    <dgm:pt modelId="{AF7CA1B0-37C9-3B4E-9CD8-89D15F648827}" type="pres">
      <dgm:prSet presAssocID="{B6CC4BDD-98F0-445D-B677-7E2C036E6157}" presName="childShape" presStyleCnt="0"/>
      <dgm:spPr/>
    </dgm:pt>
    <dgm:pt modelId="{A1D6F654-4D4D-2846-BBDB-A2CC9CB4F3CE}" type="pres">
      <dgm:prSet presAssocID="{1BA76D9B-0821-43EA-AAC8-B7FF44C2A701}" presName="root" presStyleCnt="0"/>
      <dgm:spPr/>
    </dgm:pt>
    <dgm:pt modelId="{4DFB3AB5-54DE-D442-B545-3C005596665D}" type="pres">
      <dgm:prSet presAssocID="{1BA76D9B-0821-43EA-AAC8-B7FF44C2A701}" presName="rootComposite" presStyleCnt="0"/>
      <dgm:spPr/>
    </dgm:pt>
    <dgm:pt modelId="{DB5B692A-4637-3841-8DD7-5623E58C10B1}" type="pres">
      <dgm:prSet presAssocID="{1BA76D9B-0821-43EA-AAC8-B7FF44C2A701}" presName="rootText" presStyleLbl="node1" presStyleIdx="1" presStyleCnt="3"/>
      <dgm:spPr/>
    </dgm:pt>
    <dgm:pt modelId="{234F5546-1B20-FE43-B2C1-CBD63A2C5C1E}" type="pres">
      <dgm:prSet presAssocID="{1BA76D9B-0821-43EA-AAC8-B7FF44C2A701}" presName="rootConnector" presStyleLbl="node1" presStyleIdx="1" presStyleCnt="3"/>
      <dgm:spPr/>
    </dgm:pt>
    <dgm:pt modelId="{34C07D26-F49D-ED4C-A770-D91E3091EB8F}" type="pres">
      <dgm:prSet presAssocID="{1BA76D9B-0821-43EA-AAC8-B7FF44C2A701}" presName="childShape" presStyleCnt="0"/>
      <dgm:spPr/>
    </dgm:pt>
    <dgm:pt modelId="{AC84ABAF-822D-D243-A1B2-30CC6CCE8818}" type="pres">
      <dgm:prSet presAssocID="{BCA5DDB1-C845-40AD-88A2-0037CC1C4126}" presName="root" presStyleCnt="0"/>
      <dgm:spPr/>
    </dgm:pt>
    <dgm:pt modelId="{53AFE06D-F578-0A40-BF65-0A6DAAB94000}" type="pres">
      <dgm:prSet presAssocID="{BCA5DDB1-C845-40AD-88A2-0037CC1C4126}" presName="rootComposite" presStyleCnt="0"/>
      <dgm:spPr/>
    </dgm:pt>
    <dgm:pt modelId="{E44F5B1A-2636-7B46-B382-82D39DB424ED}" type="pres">
      <dgm:prSet presAssocID="{BCA5DDB1-C845-40AD-88A2-0037CC1C4126}" presName="rootText" presStyleLbl="node1" presStyleIdx="2" presStyleCnt="3"/>
      <dgm:spPr/>
    </dgm:pt>
    <dgm:pt modelId="{7E069D78-B328-FA4D-B140-4187EAFE91E8}" type="pres">
      <dgm:prSet presAssocID="{BCA5DDB1-C845-40AD-88A2-0037CC1C4126}" presName="rootConnector" presStyleLbl="node1" presStyleIdx="2" presStyleCnt="3"/>
      <dgm:spPr/>
    </dgm:pt>
    <dgm:pt modelId="{4D7E63A5-52DD-0743-B9BC-84802225FDDB}" type="pres">
      <dgm:prSet presAssocID="{BCA5DDB1-C845-40AD-88A2-0037CC1C4126}" presName="childShape" presStyleCnt="0"/>
      <dgm:spPr/>
    </dgm:pt>
  </dgm:ptLst>
  <dgm:cxnLst>
    <dgm:cxn modelId="{404BC706-F52B-B140-9BA3-B3FE4E8934B1}" type="presOf" srcId="{B6CC4BDD-98F0-445D-B677-7E2C036E6157}" destId="{6836E791-23DF-3940-99D7-B8178A82F967}" srcOrd="0" destOrd="0" presId="urn:microsoft.com/office/officeart/2005/8/layout/hierarchy3"/>
    <dgm:cxn modelId="{C412D014-76EC-46E4-92DF-65F63E3B1D19}" srcId="{8FEF027B-8AFA-4EBD-B236-8676E90AEBBB}" destId="{B6CC4BDD-98F0-445D-B677-7E2C036E6157}" srcOrd="0" destOrd="0" parTransId="{F40EAB31-561C-48F2-A45C-F988729EF219}" sibTransId="{DCE4CC3A-7ABE-463E-8FA5-94F6FA7CD444}"/>
    <dgm:cxn modelId="{00C7BE16-A877-CE4F-BDDA-794535F857AD}" type="presOf" srcId="{1BA76D9B-0821-43EA-AAC8-B7FF44C2A701}" destId="{234F5546-1B20-FE43-B2C1-CBD63A2C5C1E}" srcOrd="1" destOrd="0" presId="urn:microsoft.com/office/officeart/2005/8/layout/hierarchy3"/>
    <dgm:cxn modelId="{BB56161C-1180-084C-ACBB-562818B9F282}" type="presOf" srcId="{1BA76D9B-0821-43EA-AAC8-B7FF44C2A701}" destId="{DB5B692A-4637-3841-8DD7-5623E58C10B1}" srcOrd="0" destOrd="0" presId="urn:microsoft.com/office/officeart/2005/8/layout/hierarchy3"/>
    <dgm:cxn modelId="{351B4F47-3287-0740-B51F-AF848D7531B9}" type="presOf" srcId="{BCA5DDB1-C845-40AD-88A2-0037CC1C4126}" destId="{E44F5B1A-2636-7B46-B382-82D39DB424ED}" srcOrd="0" destOrd="0" presId="urn:microsoft.com/office/officeart/2005/8/layout/hierarchy3"/>
    <dgm:cxn modelId="{1057FD5B-92CE-6045-B86A-6267623E685B}" type="presOf" srcId="{BCA5DDB1-C845-40AD-88A2-0037CC1C4126}" destId="{7E069D78-B328-FA4D-B140-4187EAFE91E8}" srcOrd="1" destOrd="0" presId="urn:microsoft.com/office/officeart/2005/8/layout/hierarchy3"/>
    <dgm:cxn modelId="{AEFE8982-530F-684D-94DE-CD35FFB48290}" type="presOf" srcId="{B6CC4BDD-98F0-445D-B677-7E2C036E6157}" destId="{BE72A5BD-01D2-8C4A-AB6A-C29038D1C840}" srcOrd="1" destOrd="0" presId="urn:microsoft.com/office/officeart/2005/8/layout/hierarchy3"/>
    <dgm:cxn modelId="{7888CB82-1685-3E47-B3BA-96A6A82C45E9}" type="presOf" srcId="{8FEF027B-8AFA-4EBD-B236-8676E90AEBBB}" destId="{47FA5601-E45C-F346-802B-995F1C6F5E89}" srcOrd="0" destOrd="0" presId="urn:microsoft.com/office/officeart/2005/8/layout/hierarchy3"/>
    <dgm:cxn modelId="{70131CD6-3167-4E75-94FA-91DB44550569}" srcId="{8FEF027B-8AFA-4EBD-B236-8676E90AEBBB}" destId="{BCA5DDB1-C845-40AD-88A2-0037CC1C4126}" srcOrd="2" destOrd="0" parTransId="{0FADE4DA-B249-4F52-A96C-1BB584DC67E0}" sibTransId="{2C78FB59-BF1D-4908-B6C4-5E5DB007AC30}"/>
    <dgm:cxn modelId="{413D01E1-FF3B-4E31-9517-276E89EE984F}" srcId="{8FEF027B-8AFA-4EBD-B236-8676E90AEBBB}" destId="{1BA76D9B-0821-43EA-AAC8-B7FF44C2A701}" srcOrd="1" destOrd="0" parTransId="{43E51974-B669-4654-AF28-EE7862ECA903}" sibTransId="{5AE394C5-51B0-4A95-8A26-5FCEE7F74AEA}"/>
    <dgm:cxn modelId="{C583D63B-C1E8-4B4E-AFE6-04D81440355B}" type="presParOf" srcId="{47FA5601-E45C-F346-802B-995F1C6F5E89}" destId="{926DE39F-15EC-F646-9E1A-0E80AAE80F08}" srcOrd="0" destOrd="0" presId="urn:microsoft.com/office/officeart/2005/8/layout/hierarchy3"/>
    <dgm:cxn modelId="{BCAE3ADC-7C35-5D40-91B8-B28D196D5B55}" type="presParOf" srcId="{926DE39F-15EC-F646-9E1A-0E80AAE80F08}" destId="{56626B3C-E0B0-C04A-A71C-116BB64F152A}" srcOrd="0" destOrd="0" presId="urn:microsoft.com/office/officeart/2005/8/layout/hierarchy3"/>
    <dgm:cxn modelId="{7DE6DD96-30B5-4D49-860E-574E51B0A8A4}" type="presParOf" srcId="{56626B3C-E0B0-C04A-A71C-116BB64F152A}" destId="{6836E791-23DF-3940-99D7-B8178A82F967}" srcOrd="0" destOrd="0" presId="urn:microsoft.com/office/officeart/2005/8/layout/hierarchy3"/>
    <dgm:cxn modelId="{62CC7C4F-F225-EC49-ADAA-0F732C832D9D}" type="presParOf" srcId="{56626B3C-E0B0-C04A-A71C-116BB64F152A}" destId="{BE72A5BD-01D2-8C4A-AB6A-C29038D1C840}" srcOrd="1" destOrd="0" presId="urn:microsoft.com/office/officeart/2005/8/layout/hierarchy3"/>
    <dgm:cxn modelId="{2D67ACF5-973B-7C46-8004-4AC5303CBB64}" type="presParOf" srcId="{926DE39F-15EC-F646-9E1A-0E80AAE80F08}" destId="{AF7CA1B0-37C9-3B4E-9CD8-89D15F648827}" srcOrd="1" destOrd="0" presId="urn:microsoft.com/office/officeart/2005/8/layout/hierarchy3"/>
    <dgm:cxn modelId="{F718019D-8D38-4842-AAF5-4B3A59A31E52}" type="presParOf" srcId="{47FA5601-E45C-F346-802B-995F1C6F5E89}" destId="{A1D6F654-4D4D-2846-BBDB-A2CC9CB4F3CE}" srcOrd="1" destOrd="0" presId="urn:microsoft.com/office/officeart/2005/8/layout/hierarchy3"/>
    <dgm:cxn modelId="{4D3B44FC-D5B5-AD46-A1E3-ACDB54141A53}" type="presParOf" srcId="{A1D6F654-4D4D-2846-BBDB-A2CC9CB4F3CE}" destId="{4DFB3AB5-54DE-D442-B545-3C005596665D}" srcOrd="0" destOrd="0" presId="urn:microsoft.com/office/officeart/2005/8/layout/hierarchy3"/>
    <dgm:cxn modelId="{B29CD9B2-FBD1-C442-815F-B8B329234BD8}" type="presParOf" srcId="{4DFB3AB5-54DE-D442-B545-3C005596665D}" destId="{DB5B692A-4637-3841-8DD7-5623E58C10B1}" srcOrd="0" destOrd="0" presId="urn:microsoft.com/office/officeart/2005/8/layout/hierarchy3"/>
    <dgm:cxn modelId="{0D3A3BED-18DC-0244-BB6A-9380B77B31A3}" type="presParOf" srcId="{4DFB3AB5-54DE-D442-B545-3C005596665D}" destId="{234F5546-1B20-FE43-B2C1-CBD63A2C5C1E}" srcOrd="1" destOrd="0" presId="urn:microsoft.com/office/officeart/2005/8/layout/hierarchy3"/>
    <dgm:cxn modelId="{B7C7DB82-7427-3B46-A748-10DED4D32F29}" type="presParOf" srcId="{A1D6F654-4D4D-2846-BBDB-A2CC9CB4F3CE}" destId="{34C07D26-F49D-ED4C-A770-D91E3091EB8F}" srcOrd="1" destOrd="0" presId="urn:microsoft.com/office/officeart/2005/8/layout/hierarchy3"/>
    <dgm:cxn modelId="{C25A66BE-1BCA-8943-AFE7-E37F50713F15}" type="presParOf" srcId="{47FA5601-E45C-F346-802B-995F1C6F5E89}" destId="{AC84ABAF-822D-D243-A1B2-30CC6CCE8818}" srcOrd="2" destOrd="0" presId="urn:microsoft.com/office/officeart/2005/8/layout/hierarchy3"/>
    <dgm:cxn modelId="{D40FD0DC-0CE7-AA4B-A5C6-694BEC8C7FF0}" type="presParOf" srcId="{AC84ABAF-822D-D243-A1B2-30CC6CCE8818}" destId="{53AFE06D-F578-0A40-BF65-0A6DAAB94000}" srcOrd="0" destOrd="0" presId="urn:microsoft.com/office/officeart/2005/8/layout/hierarchy3"/>
    <dgm:cxn modelId="{BDE264E0-B7BC-3649-8BA9-30876C31BB6A}" type="presParOf" srcId="{53AFE06D-F578-0A40-BF65-0A6DAAB94000}" destId="{E44F5B1A-2636-7B46-B382-82D39DB424ED}" srcOrd="0" destOrd="0" presId="urn:microsoft.com/office/officeart/2005/8/layout/hierarchy3"/>
    <dgm:cxn modelId="{01FED77F-9271-9D48-BD1B-5FD62D27C8F7}" type="presParOf" srcId="{53AFE06D-F578-0A40-BF65-0A6DAAB94000}" destId="{7E069D78-B328-FA4D-B140-4187EAFE91E8}" srcOrd="1" destOrd="0" presId="urn:microsoft.com/office/officeart/2005/8/layout/hierarchy3"/>
    <dgm:cxn modelId="{FD6106F7-11A3-774C-84B6-80ECBE066549}" type="presParOf" srcId="{AC84ABAF-822D-D243-A1B2-30CC6CCE8818}" destId="{4D7E63A5-52DD-0743-B9BC-84802225FDDB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1909B98-81D8-48F5-AE97-F79C9F5EE1D7}" type="doc">
      <dgm:prSet loTypeId="urn:microsoft.com/office/officeart/2018/2/layout/IconCircle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E4DD025-CDB2-42D9-89C2-78BDF989742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EFFECTIVE DIAGNOSIS</a:t>
          </a:r>
        </a:p>
      </dgm:t>
    </dgm:pt>
    <dgm:pt modelId="{D6D96626-5656-4C5F-B13D-4EABDAF9B5CC}" type="parTrans" cxnId="{7F3F3128-DE13-4BE5-BB38-D4F9F2CD0455}">
      <dgm:prSet/>
      <dgm:spPr/>
      <dgm:t>
        <a:bodyPr/>
        <a:lstStyle/>
        <a:p>
          <a:endParaRPr lang="en-US"/>
        </a:p>
      </dgm:t>
    </dgm:pt>
    <dgm:pt modelId="{E7D9B270-D9F2-4EF9-B642-104E94B8F6FD}" type="sibTrans" cxnId="{7F3F3128-DE13-4BE5-BB38-D4F9F2CD0455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2ECFB5F3-90B7-409C-B1F9-87F6C56F3098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INCREASED REVENUE</a:t>
          </a:r>
        </a:p>
      </dgm:t>
    </dgm:pt>
    <dgm:pt modelId="{48646E9A-A3F0-4C1C-9045-27F5EBCAD24F}" type="parTrans" cxnId="{15163316-5CFA-4046-AE43-4E5943A13770}">
      <dgm:prSet/>
      <dgm:spPr/>
      <dgm:t>
        <a:bodyPr/>
        <a:lstStyle/>
        <a:p>
          <a:endParaRPr lang="en-US"/>
        </a:p>
      </dgm:t>
    </dgm:pt>
    <dgm:pt modelId="{8CBB93E7-1636-4BD7-AE4D-9276AC6BC64C}" type="sibTrans" cxnId="{15163316-5CFA-4046-AE43-4E5943A13770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108DA741-BED5-4193-8FD7-95F075A752B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INTERNATIONAL RECOGNITION</a:t>
          </a:r>
        </a:p>
      </dgm:t>
    </dgm:pt>
    <dgm:pt modelId="{44EE5E78-065C-4626-8EDD-D0D3E90AC9AB}" type="parTrans" cxnId="{854175BD-347D-4F77-B38D-5FC514E8263F}">
      <dgm:prSet/>
      <dgm:spPr/>
      <dgm:t>
        <a:bodyPr/>
        <a:lstStyle/>
        <a:p>
          <a:endParaRPr lang="en-US"/>
        </a:p>
      </dgm:t>
    </dgm:pt>
    <dgm:pt modelId="{D747A234-EB6B-4443-B447-8A801FB12452}" type="sibTrans" cxnId="{854175BD-347D-4F77-B38D-5FC514E8263F}">
      <dgm:prSet/>
      <dgm:spPr/>
      <dgm:t>
        <a:bodyPr/>
        <a:lstStyle/>
        <a:p>
          <a:endParaRPr lang="en-US"/>
        </a:p>
      </dgm:t>
    </dgm:pt>
    <dgm:pt modelId="{4DE9002F-C6D0-4D11-8A53-DE2D44C5CA9B}" type="pres">
      <dgm:prSet presAssocID="{A1909B98-81D8-48F5-AE97-F79C9F5EE1D7}" presName="root" presStyleCnt="0">
        <dgm:presLayoutVars>
          <dgm:dir/>
          <dgm:resizeHandles val="exact"/>
        </dgm:presLayoutVars>
      </dgm:prSet>
      <dgm:spPr/>
    </dgm:pt>
    <dgm:pt modelId="{60994C21-BC98-4E40-BC65-1378160FC973}" type="pres">
      <dgm:prSet presAssocID="{A1909B98-81D8-48F5-AE97-F79C9F5EE1D7}" presName="container" presStyleCnt="0">
        <dgm:presLayoutVars>
          <dgm:dir/>
          <dgm:resizeHandles val="exact"/>
        </dgm:presLayoutVars>
      </dgm:prSet>
      <dgm:spPr/>
    </dgm:pt>
    <dgm:pt modelId="{C59C902A-9B06-423D-A30C-A5053F529745}" type="pres">
      <dgm:prSet presAssocID="{6E4DD025-CDB2-42D9-89C2-78BDF9897426}" presName="compNode" presStyleCnt="0"/>
      <dgm:spPr/>
    </dgm:pt>
    <dgm:pt modelId="{537EA795-B7D9-4A65-B20C-E6E699C9F1F1}" type="pres">
      <dgm:prSet presAssocID="{6E4DD025-CDB2-42D9-89C2-78BDF9897426}" presName="iconBgRect" presStyleLbl="bgShp" presStyleIdx="0" presStyleCnt="3"/>
      <dgm:spPr/>
    </dgm:pt>
    <dgm:pt modelId="{5F3F3010-AF32-48A4-85F3-B6649BBFA284}" type="pres">
      <dgm:prSet presAssocID="{6E4DD025-CDB2-42D9-89C2-78BDF9897426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Stethoscope"/>
        </a:ext>
      </dgm:extLst>
    </dgm:pt>
    <dgm:pt modelId="{862F39B4-8A26-4CF8-AB19-6837D52A3F4F}" type="pres">
      <dgm:prSet presAssocID="{6E4DD025-CDB2-42D9-89C2-78BDF9897426}" presName="spaceRect" presStyleCnt="0"/>
      <dgm:spPr/>
    </dgm:pt>
    <dgm:pt modelId="{77556E77-232A-48EA-A4D2-F7E3588CC7D6}" type="pres">
      <dgm:prSet presAssocID="{6E4DD025-CDB2-42D9-89C2-78BDF9897426}" presName="textRect" presStyleLbl="revTx" presStyleIdx="0" presStyleCnt="3">
        <dgm:presLayoutVars>
          <dgm:chMax val="1"/>
          <dgm:chPref val="1"/>
        </dgm:presLayoutVars>
      </dgm:prSet>
      <dgm:spPr/>
    </dgm:pt>
    <dgm:pt modelId="{2BA353AA-C1AE-4392-B043-E3173A1D7471}" type="pres">
      <dgm:prSet presAssocID="{E7D9B270-D9F2-4EF9-B642-104E94B8F6FD}" presName="sibTrans" presStyleLbl="sibTrans2D1" presStyleIdx="0" presStyleCnt="0"/>
      <dgm:spPr/>
    </dgm:pt>
    <dgm:pt modelId="{2C0D5A3C-98E4-48DE-B0DF-7A2F0448531D}" type="pres">
      <dgm:prSet presAssocID="{2ECFB5F3-90B7-409C-B1F9-87F6C56F3098}" presName="compNode" presStyleCnt="0"/>
      <dgm:spPr/>
    </dgm:pt>
    <dgm:pt modelId="{F2761378-E2AE-47F5-A92E-9B337B9DD22E}" type="pres">
      <dgm:prSet presAssocID="{2ECFB5F3-90B7-409C-B1F9-87F6C56F3098}" presName="iconBgRect" presStyleLbl="bgShp" presStyleIdx="1" presStyleCnt="3"/>
      <dgm:spPr/>
    </dgm:pt>
    <dgm:pt modelId="{2EBC5669-4382-4F65-90C4-04ED5E999C12}" type="pres">
      <dgm:prSet presAssocID="{2ECFB5F3-90B7-409C-B1F9-87F6C56F3098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Upward trend"/>
        </a:ext>
      </dgm:extLst>
    </dgm:pt>
    <dgm:pt modelId="{66E34A10-FFAA-4988-8006-1AA128D6BA9F}" type="pres">
      <dgm:prSet presAssocID="{2ECFB5F3-90B7-409C-B1F9-87F6C56F3098}" presName="spaceRect" presStyleCnt="0"/>
      <dgm:spPr/>
    </dgm:pt>
    <dgm:pt modelId="{066B9C9E-FC1C-47D2-A613-9F9483E4BDD7}" type="pres">
      <dgm:prSet presAssocID="{2ECFB5F3-90B7-409C-B1F9-87F6C56F3098}" presName="textRect" presStyleLbl="revTx" presStyleIdx="1" presStyleCnt="3">
        <dgm:presLayoutVars>
          <dgm:chMax val="1"/>
          <dgm:chPref val="1"/>
        </dgm:presLayoutVars>
      </dgm:prSet>
      <dgm:spPr/>
    </dgm:pt>
    <dgm:pt modelId="{01C642C5-E86A-4D4B-ACBF-7DFF3C77CAD8}" type="pres">
      <dgm:prSet presAssocID="{8CBB93E7-1636-4BD7-AE4D-9276AC6BC64C}" presName="sibTrans" presStyleLbl="sibTrans2D1" presStyleIdx="0" presStyleCnt="0"/>
      <dgm:spPr/>
    </dgm:pt>
    <dgm:pt modelId="{87DB1522-FD9A-4C8C-AB4F-0C54C4014619}" type="pres">
      <dgm:prSet presAssocID="{108DA741-BED5-4193-8FD7-95F075A752BF}" presName="compNode" presStyleCnt="0"/>
      <dgm:spPr/>
    </dgm:pt>
    <dgm:pt modelId="{FB45E096-F3F3-4565-9668-AAF180A5255D}" type="pres">
      <dgm:prSet presAssocID="{108DA741-BED5-4193-8FD7-95F075A752BF}" presName="iconBgRect" presStyleLbl="bgShp" presStyleIdx="2" presStyleCnt="3"/>
      <dgm:spPr/>
    </dgm:pt>
    <dgm:pt modelId="{6604BF0B-D66E-49A9-980B-BA9B8554A6F8}" type="pres">
      <dgm:prSet presAssocID="{108DA741-BED5-4193-8FD7-95F075A752BF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Ribbon"/>
        </a:ext>
      </dgm:extLst>
    </dgm:pt>
    <dgm:pt modelId="{960C4BF3-CFBA-42B2-9D54-1DF52C2467FF}" type="pres">
      <dgm:prSet presAssocID="{108DA741-BED5-4193-8FD7-95F075A752BF}" presName="spaceRect" presStyleCnt="0"/>
      <dgm:spPr/>
    </dgm:pt>
    <dgm:pt modelId="{4AF4DD08-AA68-4888-BFB2-626A2A9E42D6}" type="pres">
      <dgm:prSet presAssocID="{108DA741-BED5-4193-8FD7-95F075A752BF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596DFD0B-D213-8449-AFB8-3AD791F8AECD}" type="presOf" srcId="{6E4DD025-CDB2-42D9-89C2-78BDF9897426}" destId="{77556E77-232A-48EA-A4D2-F7E3588CC7D6}" srcOrd="0" destOrd="0" presId="urn:microsoft.com/office/officeart/2018/2/layout/IconCircleList"/>
    <dgm:cxn modelId="{15163316-5CFA-4046-AE43-4E5943A13770}" srcId="{A1909B98-81D8-48F5-AE97-F79C9F5EE1D7}" destId="{2ECFB5F3-90B7-409C-B1F9-87F6C56F3098}" srcOrd="1" destOrd="0" parTransId="{48646E9A-A3F0-4C1C-9045-27F5EBCAD24F}" sibTransId="{8CBB93E7-1636-4BD7-AE4D-9276AC6BC64C}"/>
    <dgm:cxn modelId="{0E7A5D21-5CB4-7C41-858B-2137DD65AA9A}" type="presOf" srcId="{2ECFB5F3-90B7-409C-B1F9-87F6C56F3098}" destId="{066B9C9E-FC1C-47D2-A613-9F9483E4BDD7}" srcOrd="0" destOrd="0" presId="urn:microsoft.com/office/officeart/2018/2/layout/IconCircleList"/>
    <dgm:cxn modelId="{7F3F3128-DE13-4BE5-BB38-D4F9F2CD0455}" srcId="{A1909B98-81D8-48F5-AE97-F79C9F5EE1D7}" destId="{6E4DD025-CDB2-42D9-89C2-78BDF9897426}" srcOrd="0" destOrd="0" parTransId="{D6D96626-5656-4C5F-B13D-4EABDAF9B5CC}" sibTransId="{E7D9B270-D9F2-4EF9-B642-104E94B8F6FD}"/>
    <dgm:cxn modelId="{F0CAED53-F077-3948-8356-F3D4833CD6B1}" type="presOf" srcId="{108DA741-BED5-4193-8FD7-95F075A752BF}" destId="{4AF4DD08-AA68-4888-BFB2-626A2A9E42D6}" srcOrd="0" destOrd="0" presId="urn:microsoft.com/office/officeart/2018/2/layout/IconCircleList"/>
    <dgm:cxn modelId="{F9AF7890-018B-FE4D-8D42-2830B642DAF2}" type="presOf" srcId="{E7D9B270-D9F2-4EF9-B642-104E94B8F6FD}" destId="{2BA353AA-C1AE-4392-B043-E3173A1D7471}" srcOrd="0" destOrd="0" presId="urn:microsoft.com/office/officeart/2018/2/layout/IconCircleList"/>
    <dgm:cxn modelId="{7EA6A792-63AB-584B-90DE-8ED2CDF3EBCC}" type="presOf" srcId="{A1909B98-81D8-48F5-AE97-F79C9F5EE1D7}" destId="{4DE9002F-C6D0-4D11-8A53-DE2D44C5CA9B}" srcOrd="0" destOrd="0" presId="urn:microsoft.com/office/officeart/2018/2/layout/IconCircleList"/>
    <dgm:cxn modelId="{21CA759E-A8B9-7A46-9DE9-22B67E3E185D}" type="presOf" srcId="{8CBB93E7-1636-4BD7-AE4D-9276AC6BC64C}" destId="{01C642C5-E86A-4D4B-ACBF-7DFF3C77CAD8}" srcOrd="0" destOrd="0" presId="urn:microsoft.com/office/officeart/2018/2/layout/IconCircleList"/>
    <dgm:cxn modelId="{854175BD-347D-4F77-B38D-5FC514E8263F}" srcId="{A1909B98-81D8-48F5-AE97-F79C9F5EE1D7}" destId="{108DA741-BED5-4193-8FD7-95F075A752BF}" srcOrd="2" destOrd="0" parTransId="{44EE5E78-065C-4626-8EDD-D0D3E90AC9AB}" sibTransId="{D747A234-EB6B-4443-B447-8A801FB12452}"/>
    <dgm:cxn modelId="{C8115F17-F1F9-774F-AB71-8E8A67CF34A4}" type="presParOf" srcId="{4DE9002F-C6D0-4D11-8A53-DE2D44C5CA9B}" destId="{60994C21-BC98-4E40-BC65-1378160FC973}" srcOrd="0" destOrd="0" presId="urn:microsoft.com/office/officeart/2018/2/layout/IconCircleList"/>
    <dgm:cxn modelId="{9F98CE9B-F4CF-CB4C-95BF-8D28D74DB795}" type="presParOf" srcId="{60994C21-BC98-4E40-BC65-1378160FC973}" destId="{C59C902A-9B06-423D-A30C-A5053F529745}" srcOrd="0" destOrd="0" presId="urn:microsoft.com/office/officeart/2018/2/layout/IconCircleList"/>
    <dgm:cxn modelId="{6EC3964F-8319-F04E-85AA-82A0E5EB7803}" type="presParOf" srcId="{C59C902A-9B06-423D-A30C-A5053F529745}" destId="{537EA795-B7D9-4A65-B20C-E6E699C9F1F1}" srcOrd="0" destOrd="0" presId="urn:microsoft.com/office/officeart/2018/2/layout/IconCircleList"/>
    <dgm:cxn modelId="{CAFC748F-6F2B-524D-98DA-BCF043601859}" type="presParOf" srcId="{C59C902A-9B06-423D-A30C-A5053F529745}" destId="{5F3F3010-AF32-48A4-85F3-B6649BBFA284}" srcOrd="1" destOrd="0" presId="urn:microsoft.com/office/officeart/2018/2/layout/IconCircleList"/>
    <dgm:cxn modelId="{03EBF0F9-6035-E94F-8CC4-B47CDAEE2C38}" type="presParOf" srcId="{C59C902A-9B06-423D-A30C-A5053F529745}" destId="{862F39B4-8A26-4CF8-AB19-6837D52A3F4F}" srcOrd="2" destOrd="0" presId="urn:microsoft.com/office/officeart/2018/2/layout/IconCircleList"/>
    <dgm:cxn modelId="{2E194084-8AA5-CE47-8B45-76BDB8F6C96F}" type="presParOf" srcId="{C59C902A-9B06-423D-A30C-A5053F529745}" destId="{77556E77-232A-48EA-A4D2-F7E3588CC7D6}" srcOrd="3" destOrd="0" presId="urn:microsoft.com/office/officeart/2018/2/layout/IconCircleList"/>
    <dgm:cxn modelId="{16D219A0-9D28-F547-831A-954FCC97BDBD}" type="presParOf" srcId="{60994C21-BC98-4E40-BC65-1378160FC973}" destId="{2BA353AA-C1AE-4392-B043-E3173A1D7471}" srcOrd="1" destOrd="0" presId="urn:microsoft.com/office/officeart/2018/2/layout/IconCircleList"/>
    <dgm:cxn modelId="{4E181FAD-6BAB-2A49-9541-9945D08391C9}" type="presParOf" srcId="{60994C21-BC98-4E40-BC65-1378160FC973}" destId="{2C0D5A3C-98E4-48DE-B0DF-7A2F0448531D}" srcOrd="2" destOrd="0" presId="urn:microsoft.com/office/officeart/2018/2/layout/IconCircleList"/>
    <dgm:cxn modelId="{325A6542-D2D3-014A-BDB1-72BA07C8325C}" type="presParOf" srcId="{2C0D5A3C-98E4-48DE-B0DF-7A2F0448531D}" destId="{F2761378-E2AE-47F5-A92E-9B337B9DD22E}" srcOrd="0" destOrd="0" presId="urn:microsoft.com/office/officeart/2018/2/layout/IconCircleList"/>
    <dgm:cxn modelId="{238C45A3-E2AD-ED4D-8235-267402E40490}" type="presParOf" srcId="{2C0D5A3C-98E4-48DE-B0DF-7A2F0448531D}" destId="{2EBC5669-4382-4F65-90C4-04ED5E999C12}" srcOrd="1" destOrd="0" presId="urn:microsoft.com/office/officeart/2018/2/layout/IconCircleList"/>
    <dgm:cxn modelId="{FB77E8F3-8E05-264B-9F15-FA2399A26405}" type="presParOf" srcId="{2C0D5A3C-98E4-48DE-B0DF-7A2F0448531D}" destId="{66E34A10-FFAA-4988-8006-1AA128D6BA9F}" srcOrd="2" destOrd="0" presId="urn:microsoft.com/office/officeart/2018/2/layout/IconCircleList"/>
    <dgm:cxn modelId="{3C7A8526-CF60-E74C-BCE4-C89B506182A8}" type="presParOf" srcId="{2C0D5A3C-98E4-48DE-B0DF-7A2F0448531D}" destId="{066B9C9E-FC1C-47D2-A613-9F9483E4BDD7}" srcOrd="3" destOrd="0" presId="urn:microsoft.com/office/officeart/2018/2/layout/IconCircleList"/>
    <dgm:cxn modelId="{53160D62-F357-354B-B2BD-26528FE9973A}" type="presParOf" srcId="{60994C21-BC98-4E40-BC65-1378160FC973}" destId="{01C642C5-E86A-4D4B-ACBF-7DFF3C77CAD8}" srcOrd="3" destOrd="0" presId="urn:microsoft.com/office/officeart/2018/2/layout/IconCircleList"/>
    <dgm:cxn modelId="{064CD00E-6F48-3E45-97A9-1100A42BA530}" type="presParOf" srcId="{60994C21-BC98-4E40-BC65-1378160FC973}" destId="{87DB1522-FD9A-4C8C-AB4F-0C54C4014619}" srcOrd="4" destOrd="0" presId="urn:microsoft.com/office/officeart/2018/2/layout/IconCircleList"/>
    <dgm:cxn modelId="{7F12A500-E14F-6242-9BFB-837829F942F1}" type="presParOf" srcId="{87DB1522-FD9A-4C8C-AB4F-0C54C4014619}" destId="{FB45E096-F3F3-4565-9668-AAF180A5255D}" srcOrd="0" destOrd="0" presId="urn:microsoft.com/office/officeart/2018/2/layout/IconCircleList"/>
    <dgm:cxn modelId="{39DB20B1-CBD9-AE40-A7E2-2535EE846BB7}" type="presParOf" srcId="{87DB1522-FD9A-4C8C-AB4F-0C54C4014619}" destId="{6604BF0B-D66E-49A9-980B-BA9B8554A6F8}" srcOrd="1" destOrd="0" presId="urn:microsoft.com/office/officeart/2018/2/layout/IconCircleList"/>
    <dgm:cxn modelId="{09BAAD23-1544-C941-AB41-20050C041840}" type="presParOf" srcId="{87DB1522-FD9A-4C8C-AB4F-0C54C4014619}" destId="{960C4BF3-CFBA-42B2-9D54-1DF52C2467FF}" srcOrd="2" destOrd="0" presId="urn:microsoft.com/office/officeart/2018/2/layout/IconCircleList"/>
    <dgm:cxn modelId="{5583A222-57F1-084E-B168-3B9451C36080}" type="presParOf" srcId="{87DB1522-FD9A-4C8C-AB4F-0C54C4014619}" destId="{4AF4DD08-AA68-4888-BFB2-626A2A9E42D6}" srcOrd="3" destOrd="0" presId="urn:microsoft.com/office/officeart/2018/2/layout/IconCircle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6AD0032-28AE-4034-9C66-EA8C0109E9C9}" type="doc">
      <dgm:prSet loTypeId="urn:microsoft.com/office/officeart/2016/7/layout/LinearBlockProcessNumbered" loCatId="process" qsTypeId="urn:microsoft.com/office/officeart/2005/8/quickstyle/simple2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66C54024-480D-43A7-AB39-3E841E0AEE7B}">
      <dgm:prSet/>
      <dgm:spPr/>
      <dgm:t>
        <a:bodyPr/>
        <a:lstStyle/>
        <a:p>
          <a:r>
            <a:rPr lang="en-US"/>
            <a:t>OBTAIN:  COVID-19 CHEST X-RAY DATASET</a:t>
          </a:r>
        </a:p>
      </dgm:t>
    </dgm:pt>
    <dgm:pt modelId="{281001BD-911B-479C-BBE3-5F05275D1250}" type="parTrans" cxnId="{0CF84CB0-D79E-4710-88DD-FBCF3826E13F}">
      <dgm:prSet/>
      <dgm:spPr/>
      <dgm:t>
        <a:bodyPr/>
        <a:lstStyle/>
        <a:p>
          <a:endParaRPr lang="en-US"/>
        </a:p>
      </dgm:t>
    </dgm:pt>
    <dgm:pt modelId="{2A21A470-D76E-4AA0-9C23-9699040E7819}" type="sibTrans" cxnId="{0CF84CB0-D79E-4710-88DD-FBCF3826E13F}">
      <dgm:prSet phldrT="01" phldr="0"/>
      <dgm:spPr/>
      <dgm:t>
        <a:bodyPr/>
        <a:lstStyle/>
        <a:p>
          <a:r>
            <a:rPr lang="en-US"/>
            <a:t>01</a:t>
          </a:r>
        </a:p>
      </dgm:t>
    </dgm:pt>
    <dgm:pt modelId="{8A7EC6AC-0847-48BA-9D44-D4EFE815596C}">
      <dgm:prSet/>
      <dgm:spPr/>
      <dgm:t>
        <a:bodyPr/>
        <a:lstStyle/>
        <a:p>
          <a:r>
            <a:rPr lang="en-US"/>
            <a:t>SCRUB: MANIPULATED DATA USING PANDAS, NUMPY, TORCH </a:t>
          </a:r>
        </a:p>
      </dgm:t>
    </dgm:pt>
    <dgm:pt modelId="{692D0A53-F5AE-4928-9001-F5C4BE6B2101}" type="parTrans" cxnId="{4D8A28C9-CB85-4E29-86D3-8D652EDD25C8}">
      <dgm:prSet/>
      <dgm:spPr/>
      <dgm:t>
        <a:bodyPr/>
        <a:lstStyle/>
        <a:p>
          <a:endParaRPr lang="en-US"/>
        </a:p>
      </dgm:t>
    </dgm:pt>
    <dgm:pt modelId="{57CEB5AD-DD7B-46B2-B47E-234B3D64220B}" type="sibTrans" cxnId="{4D8A28C9-CB85-4E29-86D3-8D652EDD25C8}">
      <dgm:prSet phldrT="02" phldr="0"/>
      <dgm:spPr/>
      <dgm:t>
        <a:bodyPr/>
        <a:lstStyle/>
        <a:p>
          <a:r>
            <a:rPr lang="en-US"/>
            <a:t>02</a:t>
          </a:r>
        </a:p>
      </dgm:t>
    </dgm:pt>
    <dgm:pt modelId="{51FB63CA-E9AC-4EF6-9D58-5EE3EEEE023A}">
      <dgm:prSet/>
      <dgm:spPr/>
      <dgm:t>
        <a:bodyPr/>
        <a:lstStyle/>
        <a:p>
          <a:r>
            <a:rPr lang="en-US"/>
            <a:t>EXPLORE: CREATED VISUALIZATIONS USING MATPLOTLIB, PLOTLY, PIL</a:t>
          </a:r>
        </a:p>
      </dgm:t>
    </dgm:pt>
    <dgm:pt modelId="{76FAE54F-E84E-480B-ACDB-C7647A68CACE}" type="parTrans" cxnId="{4162D665-B0C0-42CF-AECA-6E414566139E}">
      <dgm:prSet/>
      <dgm:spPr/>
      <dgm:t>
        <a:bodyPr/>
        <a:lstStyle/>
        <a:p>
          <a:endParaRPr lang="en-US"/>
        </a:p>
      </dgm:t>
    </dgm:pt>
    <dgm:pt modelId="{7298A224-F208-41B6-BFA7-E15741F20B06}" type="sibTrans" cxnId="{4162D665-B0C0-42CF-AECA-6E414566139E}">
      <dgm:prSet phldrT="03" phldr="0"/>
      <dgm:spPr/>
      <dgm:t>
        <a:bodyPr/>
        <a:lstStyle/>
        <a:p>
          <a:r>
            <a:rPr lang="en-US"/>
            <a:t>03</a:t>
          </a:r>
        </a:p>
      </dgm:t>
    </dgm:pt>
    <dgm:pt modelId="{3EB32FC1-D65C-4166-8BD6-AE64FC7CF806}">
      <dgm:prSet/>
      <dgm:spPr/>
      <dgm:t>
        <a:bodyPr/>
        <a:lstStyle/>
        <a:p>
          <a:r>
            <a:rPr lang="en-US"/>
            <a:t>MODEL: USED TORCH AND TORCHVISION TO CREATE RESNET-18 CLASSIFIER</a:t>
          </a:r>
        </a:p>
      </dgm:t>
    </dgm:pt>
    <dgm:pt modelId="{479ACA75-EB96-4C8B-8520-80474BDDB31C}" type="parTrans" cxnId="{88BECC00-2B7C-419B-841A-7B3D35BC0A1C}">
      <dgm:prSet/>
      <dgm:spPr/>
      <dgm:t>
        <a:bodyPr/>
        <a:lstStyle/>
        <a:p>
          <a:endParaRPr lang="en-US"/>
        </a:p>
      </dgm:t>
    </dgm:pt>
    <dgm:pt modelId="{57EC399D-28E1-4970-8DE8-2D8FF346EE44}" type="sibTrans" cxnId="{88BECC00-2B7C-419B-841A-7B3D35BC0A1C}">
      <dgm:prSet phldrT="04" phldr="0"/>
      <dgm:spPr/>
      <dgm:t>
        <a:bodyPr/>
        <a:lstStyle/>
        <a:p>
          <a:r>
            <a:rPr lang="en-US"/>
            <a:t>04</a:t>
          </a:r>
        </a:p>
      </dgm:t>
    </dgm:pt>
    <dgm:pt modelId="{061FC689-4AB3-4408-8FEE-A51526ECD567}">
      <dgm:prSet/>
      <dgm:spPr/>
      <dgm:t>
        <a:bodyPr/>
        <a:lstStyle/>
        <a:p>
          <a:r>
            <a:rPr lang="en-US"/>
            <a:t>INTERPRET: DREW CONCLUSIONS FROM MODEL RESULTS</a:t>
          </a:r>
        </a:p>
      </dgm:t>
    </dgm:pt>
    <dgm:pt modelId="{9BEE35D4-4FB6-4124-9883-9BBAA94B2E70}" type="parTrans" cxnId="{CD8AC39C-1BB2-448D-8FA8-A71B098FD287}">
      <dgm:prSet/>
      <dgm:spPr/>
      <dgm:t>
        <a:bodyPr/>
        <a:lstStyle/>
        <a:p>
          <a:endParaRPr lang="en-US"/>
        </a:p>
      </dgm:t>
    </dgm:pt>
    <dgm:pt modelId="{335ABDF1-334F-4153-8548-F7A21E12B377}" type="sibTrans" cxnId="{CD8AC39C-1BB2-448D-8FA8-A71B098FD287}">
      <dgm:prSet phldrT="05" phldr="0"/>
      <dgm:spPr/>
      <dgm:t>
        <a:bodyPr/>
        <a:lstStyle/>
        <a:p>
          <a:r>
            <a:rPr lang="en-US"/>
            <a:t>05</a:t>
          </a:r>
        </a:p>
      </dgm:t>
    </dgm:pt>
    <dgm:pt modelId="{E49F5048-E5EA-5A40-A63F-E6DC11343AC7}" type="pres">
      <dgm:prSet presAssocID="{36AD0032-28AE-4034-9C66-EA8C0109E9C9}" presName="Name0" presStyleCnt="0">
        <dgm:presLayoutVars>
          <dgm:animLvl val="lvl"/>
          <dgm:resizeHandles val="exact"/>
        </dgm:presLayoutVars>
      </dgm:prSet>
      <dgm:spPr/>
    </dgm:pt>
    <dgm:pt modelId="{65A60DE2-351C-FA4F-9846-A7236E0DEC46}" type="pres">
      <dgm:prSet presAssocID="{66C54024-480D-43A7-AB39-3E841E0AEE7B}" presName="compositeNode" presStyleCnt="0">
        <dgm:presLayoutVars>
          <dgm:bulletEnabled val="1"/>
        </dgm:presLayoutVars>
      </dgm:prSet>
      <dgm:spPr/>
    </dgm:pt>
    <dgm:pt modelId="{8FD579AA-7EC6-914C-B7D3-18B6E94931E2}" type="pres">
      <dgm:prSet presAssocID="{66C54024-480D-43A7-AB39-3E841E0AEE7B}" presName="bgRect" presStyleLbl="alignNode1" presStyleIdx="0" presStyleCnt="5"/>
      <dgm:spPr/>
    </dgm:pt>
    <dgm:pt modelId="{8D6CA577-6F76-2A48-A229-BBECCBB99EAD}" type="pres">
      <dgm:prSet presAssocID="{2A21A470-D76E-4AA0-9C23-9699040E7819}" presName="sibTransNodeRect" presStyleLbl="alignNode1" presStyleIdx="0" presStyleCnt="5">
        <dgm:presLayoutVars>
          <dgm:chMax val="0"/>
          <dgm:bulletEnabled val="1"/>
        </dgm:presLayoutVars>
      </dgm:prSet>
      <dgm:spPr/>
    </dgm:pt>
    <dgm:pt modelId="{3C619FE6-0AE4-1048-91C4-7D8D865EE686}" type="pres">
      <dgm:prSet presAssocID="{66C54024-480D-43A7-AB39-3E841E0AEE7B}" presName="nodeRect" presStyleLbl="alignNode1" presStyleIdx="0" presStyleCnt="5">
        <dgm:presLayoutVars>
          <dgm:bulletEnabled val="1"/>
        </dgm:presLayoutVars>
      </dgm:prSet>
      <dgm:spPr/>
    </dgm:pt>
    <dgm:pt modelId="{6C7B7F99-1A78-BE48-9C63-94600CAC21F1}" type="pres">
      <dgm:prSet presAssocID="{2A21A470-D76E-4AA0-9C23-9699040E7819}" presName="sibTrans" presStyleCnt="0"/>
      <dgm:spPr/>
    </dgm:pt>
    <dgm:pt modelId="{E37803DD-A7BE-CE4C-B3B4-FD9F0718670D}" type="pres">
      <dgm:prSet presAssocID="{8A7EC6AC-0847-48BA-9D44-D4EFE815596C}" presName="compositeNode" presStyleCnt="0">
        <dgm:presLayoutVars>
          <dgm:bulletEnabled val="1"/>
        </dgm:presLayoutVars>
      </dgm:prSet>
      <dgm:spPr/>
    </dgm:pt>
    <dgm:pt modelId="{8D992EB4-FA8F-D045-B5A5-907EE7028871}" type="pres">
      <dgm:prSet presAssocID="{8A7EC6AC-0847-48BA-9D44-D4EFE815596C}" presName="bgRect" presStyleLbl="alignNode1" presStyleIdx="1" presStyleCnt="5"/>
      <dgm:spPr/>
    </dgm:pt>
    <dgm:pt modelId="{0E3BD818-CB8D-5F45-9A43-63B57F11E7DC}" type="pres">
      <dgm:prSet presAssocID="{57CEB5AD-DD7B-46B2-B47E-234B3D64220B}" presName="sibTransNodeRect" presStyleLbl="alignNode1" presStyleIdx="1" presStyleCnt="5">
        <dgm:presLayoutVars>
          <dgm:chMax val="0"/>
          <dgm:bulletEnabled val="1"/>
        </dgm:presLayoutVars>
      </dgm:prSet>
      <dgm:spPr/>
    </dgm:pt>
    <dgm:pt modelId="{6F10004D-DC98-C042-B03E-E79BBAA6A2CC}" type="pres">
      <dgm:prSet presAssocID="{8A7EC6AC-0847-48BA-9D44-D4EFE815596C}" presName="nodeRect" presStyleLbl="alignNode1" presStyleIdx="1" presStyleCnt="5">
        <dgm:presLayoutVars>
          <dgm:bulletEnabled val="1"/>
        </dgm:presLayoutVars>
      </dgm:prSet>
      <dgm:spPr/>
    </dgm:pt>
    <dgm:pt modelId="{15445B59-31F5-DE44-9529-450B11DA2FCB}" type="pres">
      <dgm:prSet presAssocID="{57CEB5AD-DD7B-46B2-B47E-234B3D64220B}" presName="sibTrans" presStyleCnt="0"/>
      <dgm:spPr/>
    </dgm:pt>
    <dgm:pt modelId="{BFF2A1A5-DD38-2945-BD91-137B82AD5667}" type="pres">
      <dgm:prSet presAssocID="{51FB63CA-E9AC-4EF6-9D58-5EE3EEEE023A}" presName="compositeNode" presStyleCnt="0">
        <dgm:presLayoutVars>
          <dgm:bulletEnabled val="1"/>
        </dgm:presLayoutVars>
      </dgm:prSet>
      <dgm:spPr/>
    </dgm:pt>
    <dgm:pt modelId="{C5B5E215-A0D2-7A4D-947E-147BB0CAA144}" type="pres">
      <dgm:prSet presAssocID="{51FB63CA-E9AC-4EF6-9D58-5EE3EEEE023A}" presName="bgRect" presStyleLbl="alignNode1" presStyleIdx="2" presStyleCnt="5"/>
      <dgm:spPr/>
    </dgm:pt>
    <dgm:pt modelId="{0C31D6B3-70E1-4142-B274-73E015539BC5}" type="pres">
      <dgm:prSet presAssocID="{7298A224-F208-41B6-BFA7-E15741F20B06}" presName="sibTransNodeRect" presStyleLbl="alignNode1" presStyleIdx="2" presStyleCnt="5">
        <dgm:presLayoutVars>
          <dgm:chMax val="0"/>
          <dgm:bulletEnabled val="1"/>
        </dgm:presLayoutVars>
      </dgm:prSet>
      <dgm:spPr/>
    </dgm:pt>
    <dgm:pt modelId="{9C07012D-D8D3-1B43-A0DD-DD4A6D672E09}" type="pres">
      <dgm:prSet presAssocID="{51FB63CA-E9AC-4EF6-9D58-5EE3EEEE023A}" presName="nodeRect" presStyleLbl="alignNode1" presStyleIdx="2" presStyleCnt="5">
        <dgm:presLayoutVars>
          <dgm:bulletEnabled val="1"/>
        </dgm:presLayoutVars>
      </dgm:prSet>
      <dgm:spPr/>
    </dgm:pt>
    <dgm:pt modelId="{DA6EC2EF-2E9C-024E-98A5-D2CE24DFACDE}" type="pres">
      <dgm:prSet presAssocID="{7298A224-F208-41B6-BFA7-E15741F20B06}" presName="sibTrans" presStyleCnt="0"/>
      <dgm:spPr/>
    </dgm:pt>
    <dgm:pt modelId="{B385A6A3-9AF1-8248-A349-95471D2B1DD5}" type="pres">
      <dgm:prSet presAssocID="{3EB32FC1-D65C-4166-8BD6-AE64FC7CF806}" presName="compositeNode" presStyleCnt="0">
        <dgm:presLayoutVars>
          <dgm:bulletEnabled val="1"/>
        </dgm:presLayoutVars>
      </dgm:prSet>
      <dgm:spPr/>
    </dgm:pt>
    <dgm:pt modelId="{1E68B1ED-0A2D-774D-A6D8-5ABA4894FD00}" type="pres">
      <dgm:prSet presAssocID="{3EB32FC1-D65C-4166-8BD6-AE64FC7CF806}" presName="bgRect" presStyleLbl="alignNode1" presStyleIdx="3" presStyleCnt="5"/>
      <dgm:spPr/>
    </dgm:pt>
    <dgm:pt modelId="{416BB510-A3CC-A04B-806C-0819CBE92067}" type="pres">
      <dgm:prSet presAssocID="{57EC399D-28E1-4970-8DE8-2D8FF346EE44}" presName="sibTransNodeRect" presStyleLbl="alignNode1" presStyleIdx="3" presStyleCnt="5">
        <dgm:presLayoutVars>
          <dgm:chMax val="0"/>
          <dgm:bulletEnabled val="1"/>
        </dgm:presLayoutVars>
      </dgm:prSet>
      <dgm:spPr/>
    </dgm:pt>
    <dgm:pt modelId="{D1800771-6B15-5246-9922-BA3439DA1DDF}" type="pres">
      <dgm:prSet presAssocID="{3EB32FC1-D65C-4166-8BD6-AE64FC7CF806}" presName="nodeRect" presStyleLbl="alignNode1" presStyleIdx="3" presStyleCnt="5">
        <dgm:presLayoutVars>
          <dgm:bulletEnabled val="1"/>
        </dgm:presLayoutVars>
      </dgm:prSet>
      <dgm:spPr/>
    </dgm:pt>
    <dgm:pt modelId="{77AC0221-1E81-7D48-877A-FB92C806B443}" type="pres">
      <dgm:prSet presAssocID="{57EC399D-28E1-4970-8DE8-2D8FF346EE44}" presName="sibTrans" presStyleCnt="0"/>
      <dgm:spPr/>
    </dgm:pt>
    <dgm:pt modelId="{E72A39B8-29A4-5343-8A25-F87765F90D3A}" type="pres">
      <dgm:prSet presAssocID="{061FC689-4AB3-4408-8FEE-A51526ECD567}" presName="compositeNode" presStyleCnt="0">
        <dgm:presLayoutVars>
          <dgm:bulletEnabled val="1"/>
        </dgm:presLayoutVars>
      </dgm:prSet>
      <dgm:spPr/>
    </dgm:pt>
    <dgm:pt modelId="{BFCFE0B9-F4FF-9A45-AA3E-5AE252301FC8}" type="pres">
      <dgm:prSet presAssocID="{061FC689-4AB3-4408-8FEE-A51526ECD567}" presName="bgRect" presStyleLbl="alignNode1" presStyleIdx="4" presStyleCnt="5"/>
      <dgm:spPr/>
    </dgm:pt>
    <dgm:pt modelId="{5DF0550D-697E-4C41-A3AE-06E480A319E6}" type="pres">
      <dgm:prSet presAssocID="{335ABDF1-334F-4153-8548-F7A21E12B377}" presName="sibTransNodeRect" presStyleLbl="alignNode1" presStyleIdx="4" presStyleCnt="5">
        <dgm:presLayoutVars>
          <dgm:chMax val="0"/>
          <dgm:bulletEnabled val="1"/>
        </dgm:presLayoutVars>
      </dgm:prSet>
      <dgm:spPr/>
    </dgm:pt>
    <dgm:pt modelId="{F56D35AA-A05F-3044-9962-DC45410289D5}" type="pres">
      <dgm:prSet presAssocID="{061FC689-4AB3-4408-8FEE-A51526ECD567}" presName="nodeRect" presStyleLbl="alignNode1" presStyleIdx="4" presStyleCnt="5">
        <dgm:presLayoutVars>
          <dgm:bulletEnabled val="1"/>
        </dgm:presLayoutVars>
      </dgm:prSet>
      <dgm:spPr/>
    </dgm:pt>
  </dgm:ptLst>
  <dgm:cxnLst>
    <dgm:cxn modelId="{88BECC00-2B7C-419B-841A-7B3D35BC0A1C}" srcId="{36AD0032-28AE-4034-9C66-EA8C0109E9C9}" destId="{3EB32FC1-D65C-4166-8BD6-AE64FC7CF806}" srcOrd="3" destOrd="0" parTransId="{479ACA75-EB96-4C8B-8520-80474BDDB31C}" sibTransId="{57EC399D-28E1-4970-8DE8-2D8FF346EE44}"/>
    <dgm:cxn modelId="{59EB8004-672C-5D40-981E-25FE1B465412}" type="presOf" srcId="{57EC399D-28E1-4970-8DE8-2D8FF346EE44}" destId="{416BB510-A3CC-A04B-806C-0819CBE92067}" srcOrd="0" destOrd="0" presId="urn:microsoft.com/office/officeart/2016/7/layout/LinearBlockProcessNumbered"/>
    <dgm:cxn modelId="{BBD73308-852D-7D43-A9E0-8E9B5A35CF8C}" type="presOf" srcId="{061FC689-4AB3-4408-8FEE-A51526ECD567}" destId="{F56D35AA-A05F-3044-9962-DC45410289D5}" srcOrd="1" destOrd="0" presId="urn:microsoft.com/office/officeart/2016/7/layout/LinearBlockProcessNumbered"/>
    <dgm:cxn modelId="{4E3CC10F-4604-394B-A909-963BB1AF0932}" type="presOf" srcId="{335ABDF1-334F-4153-8548-F7A21E12B377}" destId="{5DF0550D-697E-4C41-A3AE-06E480A319E6}" srcOrd="0" destOrd="0" presId="urn:microsoft.com/office/officeart/2016/7/layout/LinearBlockProcessNumbered"/>
    <dgm:cxn modelId="{CAE8631A-7929-E544-887E-46EF7B333FE2}" type="presOf" srcId="{2A21A470-D76E-4AA0-9C23-9699040E7819}" destId="{8D6CA577-6F76-2A48-A229-BBECCBB99EAD}" srcOrd="0" destOrd="0" presId="urn:microsoft.com/office/officeart/2016/7/layout/LinearBlockProcessNumbered"/>
    <dgm:cxn modelId="{D99A0E25-25A3-DC46-A4AC-72EAE98E0608}" type="presOf" srcId="{8A7EC6AC-0847-48BA-9D44-D4EFE815596C}" destId="{8D992EB4-FA8F-D045-B5A5-907EE7028871}" srcOrd="0" destOrd="0" presId="urn:microsoft.com/office/officeart/2016/7/layout/LinearBlockProcessNumbered"/>
    <dgm:cxn modelId="{F8C29B3A-96B4-464A-97A6-E728814FD558}" type="presOf" srcId="{57CEB5AD-DD7B-46B2-B47E-234B3D64220B}" destId="{0E3BD818-CB8D-5F45-9A43-63B57F11E7DC}" srcOrd="0" destOrd="0" presId="urn:microsoft.com/office/officeart/2016/7/layout/LinearBlockProcessNumbered"/>
    <dgm:cxn modelId="{BF14EC3C-007D-9847-ADCD-B63747722133}" type="presOf" srcId="{51FB63CA-E9AC-4EF6-9D58-5EE3EEEE023A}" destId="{C5B5E215-A0D2-7A4D-947E-147BB0CAA144}" srcOrd="0" destOrd="0" presId="urn:microsoft.com/office/officeart/2016/7/layout/LinearBlockProcessNumbered"/>
    <dgm:cxn modelId="{A96CB542-FB9E-BB41-9133-E732A00E853E}" type="presOf" srcId="{061FC689-4AB3-4408-8FEE-A51526ECD567}" destId="{BFCFE0B9-F4FF-9A45-AA3E-5AE252301FC8}" srcOrd="0" destOrd="0" presId="urn:microsoft.com/office/officeart/2016/7/layout/LinearBlockProcessNumbered"/>
    <dgm:cxn modelId="{1D4D6F50-3BB7-5341-9E42-0275AEEBF326}" type="presOf" srcId="{3EB32FC1-D65C-4166-8BD6-AE64FC7CF806}" destId="{D1800771-6B15-5246-9922-BA3439DA1DDF}" srcOrd="1" destOrd="0" presId="urn:microsoft.com/office/officeart/2016/7/layout/LinearBlockProcessNumbered"/>
    <dgm:cxn modelId="{E06F3860-0659-B14F-B818-DB7D62D85F4D}" type="presOf" srcId="{36AD0032-28AE-4034-9C66-EA8C0109E9C9}" destId="{E49F5048-E5EA-5A40-A63F-E6DC11343AC7}" srcOrd="0" destOrd="0" presId="urn:microsoft.com/office/officeart/2016/7/layout/LinearBlockProcessNumbered"/>
    <dgm:cxn modelId="{4162D665-B0C0-42CF-AECA-6E414566139E}" srcId="{36AD0032-28AE-4034-9C66-EA8C0109E9C9}" destId="{51FB63CA-E9AC-4EF6-9D58-5EE3EEEE023A}" srcOrd="2" destOrd="0" parTransId="{76FAE54F-E84E-480B-ACDB-C7647A68CACE}" sibTransId="{7298A224-F208-41B6-BFA7-E15741F20B06}"/>
    <dgm:cxn modelId="{E3881771-8A26-C04F-B87D-6859ED2588BB}" type="presOf" srcId="{7298A224-F208-41B6-BFA7-E15741F20B06}" destId="{0C31D6B3-70E1-4142-B274-73E015539BC5}" srcOrd="0" destOrd="0" presId="urn:microsoft.com/office/officeart/2016/7/layout/LinearBlockProcessNumbered"/>
    <dgm:cxn modelId="{9EB66D74-DE51-4741-9C55-699723AE364C}" type="presOf" srcId="{51FB63CA-E9AC-4EF6-9D58-5EE3EEEE023A}" destId="{9C07012D-D8D3-1B43-A0DD-DD4A6D672E09}" srcOrd="1" destOrd="0" presId="urn:microsoft.com/office/officeart/2016/7/layout/LinearBlockProcessNumbered"/>
    <dgm:cxn modelId="{60BA0E81-3B24-094C-8CC0-4F3AB6C3FE38}" type="presOf" srcId="{3EB32FC1-D65C-4166-8BD6-AE64FC7CF806}" destId="{1E68B1ED-0A2D-774D-A6D8-5ABA4894FD00}" srcOrd="0" destOrd="0" presId="urn:microsoft.com/office/officeart/2016/7/layout/LinearBlockProcessNumbered"/>
    <dgm:cxn modelId="{CD8AC39C-1BB2-448D-8FA8-A71B098FD287}" srcId="{36AD0032-28AE-4034-9C66-EA8C0109E9C9}" destId="{061FC689-4AB3-4408-8FEE-A51526ECD567}" srcOrd="4" destOrd="0" parTransId="{9BEE35D4-4FB6-4124-9883-9BBAA94B2E70}" sibTransId="{335ABDF1-334F-4153-8548-F7A21E12B377}"/>
    <dgm:cxn modelId="{0CF84CB0-D79E-4710-88DD-FBCF3826E13F}" srcId="{36AD0032-28AE-4034-9C66-EA8C0109E9C9}" destId="{66C54024-480D-43A7-AB39-3E841E0AEE7B}" srcOrd="0" destOrd="0" parTransId="{281001BD-911B-479C-BBE3-5F05275D1250}" sibTransId="{2A21A470-D76E-4AA0-9C23-9699040E7819}"/>
    <dgm:cxn modelId="{4D8A28C9-CB85-4E29-86D3-8D652EDD25C8}" srcId="{36AD0032-28AE-4034-9C66-EA8C0109E9C9}" destId="{8A7EC6AC-0847-48BA-9D44-D4EFE815596C}" srcOrd="1" destOrd="0" parTransId="{692D0A53-F5AE-4928-9001-F5C4BE6B2101}" sibTransId="{57CEB5AD-DD7B-46B2-B47E-234B3D64220B}"/>
    <dgm:cxn modelId="{D171C4CB-54C0-A642-8F22-5A8D6F90CEE8}" type="presOf" srcId="{8A7EC6AC-0847-48BA-9D44-D4EFE815596C}" destId="{6F10004D-DC98-C042-B03E-E79BBAA6A2CC}" srcOrd="1" destOrd="0" presId="urn:microsoft.com/office/officeart/2016/7/layout/LinearBlockProcessNumbered"/>
    <dgm:cxn modelId="{AF47EBEA-8EC7-3648-A99C-6FEBFBBE7360}" type="presOf" srcId="{66C54024-480D-43A7-AB39-3E841E0AEE7B}" destId="{3C619FE6-0AE4-1048-91C4-7D8D865EE686}" srcOrd="1" destOrd="0" presId="urn:microsoft.com/office/officeart/2016/7/layout/LinearBlockProcessNumbered"/>
    <dgm:cxn modelId="{CCED50ED-2E03-324C-9EF2-02F20D67F1B5}" type="presOf" srcId="{66C54024-480D-43A7-AB39-3E841E0AEE7B}" destId="{8FD579AA-7EC6-914C-B7D3-18B6E94931E2}" srcOrd="0" destOrd="0" presId="urn:microsoft.com/office/officeart/2016/7/layout/LinearBlockProcessNumbered"/>
    <dgm:cxn modelId="{D0A6BEBF-FABB-F747-A8D1-1798731A3514}" type="presParOf" srcId="{E49F5048-E5EA-5A40-A63F-E6DC11343AC7}" destId="{65A60DE2-351C-FA4F-9846-A7236E0DEC46}" srcOrd="0" destOrd="0" presId="urn:microsoft.com/office/officeart/2016/7/layout/LinearBlockProcessNumbered"/>
    <dgm:cxn modelId="{F16CA3B0-1481-694A-8940-081825ED48EC}" type="presParOf" srcId="{65A60DE2-351C-FA4F-9846-A7236E0DEC46}" destId="{8FD579AA-7EC6-914C-B7D3-18B6E94931E2}" srcOrd="0" destOrd="0" presId="urn:microsoft.com/office/officeart/2016/7/layout/LinearBlockProcessNumbered"/>
    <dgm:cxn modelId="{7A521D1E-5D82-894D-AC03-5F761BD75C51}" type="presParOf" srcId="{65A60DE2-351C-FA4F-9846-A7236E0DEC46}" destId="{8D6CA577-6F76-2A48-A229-BBECCBB99EAD}" srcOrd="1" destOrd="0" presId="urn:microsoft.com/office/officeart/2016/7/layout/LinearBlockProcessNumbered"/>
    <dgm:cxn modelId="{D0F4B13C-8C6B-744E-BD42-401D13C3910B}" type="presParOf" srcId="{65A60DE2-351C-FA4F-9846-A7236E0DEC46}" destId="{3C619FE6-0AE4-1048-91C4-7D8D865EE686}" srcOrd="2" destOrd="0" presId="urn:microsoft.com/office/officeart/2016/7/layout/LinearBlockProcessNumbered"/>
    <dgm:cxn modelId="{6DA4676E-6DBE-D04F-9AB5-7A40C20C0E47}" type="presParOf" srcId="{E49F5048-E5EA-5A40-A63F-E6DC11343AC7}" destId="{6C7B7F99-1A78-BE48-9C63-94600CAC21F1}" srcOrd="1" destOrd="0" presId="urn:microsoft.com/office/officeart/2016/7/layout/LinearBlockProcessNumbered"/>
    <dgm:cxn modelId="{2571879E-5CCA-B745-873B-EC28345AB772}" type="presParOf" srcId="{E49F5048-E5EA-5A40-A63F-E6DC11343AC7}" destId="{E37803DD-A7BE-CE4C-B3B4-FD9F0718670D}" srcOrd="2" destOrd="0" presId="urn:microsoft.com/office/officeart/2016/7/layout/LinearBlockProcessNumbered"/>
    <dgm:cxn modelId="{326CA78B-2AC3-C746-AB31-F14608361E47}" type="presParOf" srcId="{E37803DD-A7BE-CE4C-B3B4-FD9F0718670D}" destId="{8D992EB4-FA8F-D045-B5A5-907EE7028871}" srcOrd="0" destOrd="0" presId="urn:microsoft.com/office/officeart/2016/7/layout/LinearBlockProcessNumbered"/>
    <dgm:cxn modelId="{8A6175D1-0605-4941-B094-DB58164D3446}" type="presParOf" srcId="{E37803DD-A7BE-CE4C-B3B4-FD9F0718670D}" destId="{0E3BD818-CB8D-5F45-9A43-63B57F11E7DC}" srcOrd="1" destOrd="0" presId="urn:microsoft.com/office/officeart/2016/7/layout/LinearBlockProcessNumbered"/>
    <dgm:cxn modelId="{50DAFB61-68FB-644C-AB68-6359F4B5FF2E}" type="presParOf" srcId="{E37803DD-A7BE-CE4C-B3B4-FD9F0718670D}" destId="{6F10004D-DC98-C042-B03E-E79BBAA6A2CC}" srcOrd="2" destOrd="0" presId="urn:microsoft.com/office/officeart/2016/7/layout/LinearBlockProcessNumbered"/>
    <dgm:cxn modelId="{F15CD1B5-92B0-E445-AD33-8CCD13567D21}" type="presParOf" srcId="{E49F5048-E5EA-5A40-A63F-E6DC11343AC7}" destId="{15445B59-31F5-DE44-9529-450B11DA2FCB}" srcOrd="3" destOrd="0" presId="urn:microsoft.com/office/officeart/2016/7/layout/LinearBlockProcessNumbered"/>
    <dgm:cxn modelId="{304E24AE-CBD5-C240-A84F-45A06553553F}" type="presParOf" srcId="{E49F5048-E5EA-5A40-A63F-E6DC11343AC7}" destId="{BFF2A1A5-DD38-2945-BD91-137B82AD5667}" srcOrd="4" destOrd="0" presId="urn:microsoft.com/office/officeart/2016/7/layout/LinearBlockProcessNumbered"/>
    <dgm:cxn modelId="{E6693663-D96C-7045-AE99-459845E6D41F}" type="presParOf" srcId="{BFF2A1A5-DD38-2945-BD91-137B82AD5667}" destId="{C5B5E215-A0D2-7A4D-947E-147BB0CAA144}" srcOrd="0" destOrd="0" presId="urn:microsoft.com/office/officeart/2016/7/layout/LinearBlockProcessNumbered"/>
    <dgm:cxn modelId="{E87C5A11-BF0B-2F4C-BF90-68E8E8E54E00}" type="presParOf" srcId="{BFF2A1A5-DD38-2945-BD91-137B82AD5667}" destId="{0C31D6B3-70E1-4142-B274-73E015539BC5}" srcOrd="1" destOrd="0" presId="urn:microsoft.com/office/officeart/2016/7/layout/LinearBlockProcessNumbered"/>
    <dgm:cxn modelId="{73D8AA7B-52A6-5B4E-AF05-1DD454CC452C}" type="presParOf" srcId="{BFF2A1A5-DD38-2945-BD91-137B82AD5667}" destId="{9C07012D-D8D3-1B43-A0DD-DD4A6D672E09}" srcOrd="2" destOrd="0" presId="urn:microsoft.com/office/officeart/2016/7/layout/LinearBlockProcessNumbered"/>
    <dgm:cxn modelId="{43C809E5-4EA3-7247-93E4-184B2FFA0B78}" type="presParOf" srcId="{E49F5048-E5EA-5A40-A63F-E6DC11343AC7}" destId="{DA6EC2EF-2E9C-024E-98A5-D2CE24DFACDE}" srcOrd="5" destOrd="0" presId="urn:microsoft.com/office/officeart/2016/7/layout/LinearBlockProcessNumbered"/>
    <dgm:cxn modelId="{5F6E2E19-3A78-0A41-9EB4-465112E3708C}" type="presParOf" srcId="{E49F5048-E5EA-5A40-A63F-E6DC11343AC7}" destId="{B385A6A3-9AF1-8248-A349-95471D2B1DD5}" srcOrd="6" destOrd="0" presId="urn:microsoft.com/office/officeart/2016/7/layout/LinearBlockProcessNumbered"/>
    <dgm:cxn modelId="{AD66430B-8C07-B148-B9F6-44CB991959F6}" type="presParOf" srcId="{B385A6A3-9AF1-8248-A349-95471D2B1DD5}" destId="{1E68B1ED-0A2D-774D-A6D8-5ABA4894FD00}" srcOrd="0" destOrd="0" presId="urn:microsoft.com/office/officeart/2016/7/layout/LinearBlockProcessNumbered"/>
    <dgm:cxn modelId="{CA6093B3-99BB-BE4E-A723-B0413125D6CE}" type="presParOf" srcId="{B385A6A3-9AF1-8248-A349-95471D2B1DD5}" destId="{416BB510-A3CC-A04B-806C-0819CBE92067}" srcOrd="1" destOrd="0" presId="urn:microsoft.com/office/officeart/2016/7/layout/LinearBlockProcessNumbered"/>
    <dgm:cxn modelId="{FB929CCE-5BE1-C94B-8670-983E83848200}" type="presParOf" srcId="{B385A6A3-9AF1-8248-A349-95471D2B1DD5}" destId="{D1800771-6B15-5246-9922-BA3439DA1DDF}" srcOrd="2" destOrd="0" presId="urn:microsoft.com/office/officeart/2016/7/layout/LinearBlockProcessNumbered"/>
    <dgm:cxn modelId="{23EC1B3D-8E41-A849-A046-8D92E8860E9E}" type="presParOf" srcId="{E49F5048-E5EA-5A40-A63F-E6DC11343AC7}" destId="{77AC0221-1E81-7D48-877A-FB92C806B443}" srcOrd="7" destOrd="0" presId="urn:microsoft.com/office/officeart/2016/7/layout/LinearBlockProcessNumbered"/>
    <dgm:cxn modelId="{884ECF81-2B88-8D4F-8390-B25074FFE764}" type="presParOf" srcId="{E49F5048-E5EA-5A40-A63F-E6DC11343AC7}" destId="{E72A39B8-29A4-5343-8A25-F87765F90D3A}" srcOrd="8" destOrd="0" presId="urn:microsoft.com/office/officeart/2016/7/layout/LinearBlockProcessNumbered"/>
    <dgm:cxn modelId="{D2FC44E7-2225-044C-B79C-9EA25C44AC0D}" type="presParOf" srcId="{E72A39B8-29A4-5343-8A25-F87765F90D3A}" destId="{BFCFE0B9-F4FF-9A45-AA3E-5AE252301FC8}" srcOrd="0" destOrd="0" presId="urn:microsoft.com/office/officeart/2016/7/layout/LinearBlockProcessNumbered"/>
    <dgm:cxn modelId="{749F8496-DEE8-C241-A55D-382224FC918C}" type="presParOf" srcId="{E72A39B8-29A4-5343-8A25-F87765F90D3A}" destId="{5DF0550D-697E-4C41-A3AE-06E480A319E6}" srcOrd="1" destOrd="0" presId="urn:microsoft.com/office/officeart/2016/7/layout/LinearBlockProcessNumbered"/>
    <dgm:cxn modelId="{35CF0F5C-D236-3A4D-8D7E-2E0C68318B8C}" type="presParOf" srcId="{E72A39B8-29A4-5343-8A25-F87765F90D3A}" destId="{F56D35AA-A05F-3044-9962-DC45410289D5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36E791-23DF-3940-99D7-B8178A82F967}">
      <dsp:nvSpPr>
        <dsp:cNvPr id="0" name=""/>
        <dsp:cNvSpPr/>
      </dsp:nvSpPr>
      <dsp:spPr>
        <a:xfrm>
          <a:off x="1209" y="854701"/>
          <a:ext cx="2829594" cy="14147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6000"/>
                <a:lumMod val="104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RAPIDLY MUTATING VIRUS</a:t>
          </a:r>
        </a:p>
      </dsp:txBody>
      <dsp:txXfrm>
        <a:off x="42647" y="896139"/>
        <a:ext cx="2746718" cy="1331921"/>
      </dsp:txXfrm>
    </dsp:sp>
    <dsp:sp modelId="{DB5B692A-4637-3841-8DD7-5623E58C10B1}">
      <dsp:nvSpPr>
        <dsp:cNvPr id="0" name=""/>
        <dsp:cNvSpPr/>
      </dsp:nvSpPr>
      <dsp:spPr>
        <a:xfrm>
          <a:off x="3538201" y="854701"/>
          <a:ext cx="2829594" cy="14147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2552809"/>
                <a:satOff val="507"/>
                <a:lumOff val="-2549"/>
                <a:alphaOff val="0"/>
                <a:tint val="96000"/>
                <a:lumMod val="104000"/>
              </a:schemeClr>
            </a:gs>
            <a:gs pos="100000">
              <a:schemeClr val="accent5">
                <a:hueOff val="2552809"/>
                <a:satOff val="507"/>
                <a:lumOff val="-2549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CURRENT KNOWLEDGE GAP</a:t>
          </a:r>
        </a:p>
      </dsp:txBody>
      <dsp:txXfrm>
        <a:off x="3579639" y="896139"/>
        <a:ext cx="2746718" cy="1331921"/>
      </dsp:txXfrm>
    </dsp:sp>
    <dsp:sp modelId="{E44F5B1A-2636-7B46-B382-82D39DB424ED}">
      <dsp:nvSpPr>
        <dsp:cNvPr id="0" name=""/>
        <dsp:cNvSpPr/>
      </dsp:nvSpPr>
      <dsp:spPr>
        <a:xfrm>
          <a:off x="7075194" y="854701"/>
          <a:ext cx="2829594" cy="1414797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5105618"/>
                <a:satOff val="1013"/>
                <a:lumOff val="-5098"/>
                <a:alphaOff val="0"/>
                <a:tint val="96000"/>
                <a:lumMod val="104000"/>
              </a:schemeClr>
            </a:gs>
            <a:gs pos="100000">
              <a:schemeClr val="accent5">
                <a:hueOff val="5105618"/>
                <a:satOff val="1013"/>
                <a:lumOff val="-5098"/>
                <a:alphaOff val="0"/>
                <a:shade val="84000"/>
                <a:lumMod val="84000"/>
              </a:schemeClr>
            </a:gs>
          </a:gsLst>
          <a:lin ang="5400000" scaled="0"/>
        </a:gradFill>
        <a:ln>
          <a:noFill/>
        </a:ln>
        <a:effectLst>
          <a:innerShdw blurRad="50800" dist="25400" dir="13500000">
            <a:srgbClr val="000000">
              <a:alpha val="55000"/>
            </a:srgbClr>
          </a:inn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5245" tIns="36830" rIns="55245" bIns="36830" numCol="1" spcCol="1270" anchor="ctr" anchorCtr="0">
          <a:noAutofit/>
        </a:bodyPr>
        <a:lstStyle/>
        <a:p>
          <a:pPr marL="0" lvl="0" indent="0" algn="ctr" defTabSz="1289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900" kern="1200"/>
            <a:t>SPEED UP THE CURRENT TIMELINE</a:t>
          </a:r>
        </a:p>
      </dsp:txBody>
      <dsp:txXfrm>
        <a:off x="7116632" y="896139"/>
        <a:ext cx="2746718" cy="133192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7EA795-B7D9-4A65-B20C-E6E699C9F1F1}">
      <dsp:nvSpPr>
        <dsp:cNvPr id="0" name=""/>
        <dsp:cNvSpPr/>
      </dsp:nvSpPr>
      <dsp:spPr>
        <a:xfrm>
          <a:off x="291806" y="1158034"/>
          <a:ext cx="808132" cy="80813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F3F3010-AF32-48A4-85F3-B6649BBFA284}">
      <dsp:nvSpPr>
        <dsp:cNvPr id="0" name=""/>
        <dsp:cNvSpPr/>
      </dsp:nvSpPr>
      <dsp:spPr>
        <a:xfrm>
          <a:off x="461514" y="1327742"/>
          <a:ext cx="468716" cy="46871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556E77-232A-48EA-A4D2-F7E3588CC7D6}">
      <dsp:nvSpPr>
        <dsp:cNvPr id="0" name=""/>
        <dsp:cNvSpPr/>
      </dsp:nvSpPr>
      <dsp:spPr>
        <a:xfrm>
          <a:off x="1273110" y="1158034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EFFECTIVE DIAGNOSIS</a:t>
          </a:r>
        </a:p>
      </dsp:txBody>
      <dsp:txXfrm>
        <a:off x="1273110" y="1158034"/>
        <a:ext cx="1904883" cy="808132"/>
      </dsp:txXfrm>
    </dsp:sp>
    <dsp:sp modelId="{F2761378-E2AE-47F5-A92E-9B337B9DD22E}">
      <dsp:nvSpPr>
        <dsp:cNvPr id="0" name=""/>
        <dsp:cNvSpPr/>
      </dsp:nvSpPr>
      <dsp:spPr>
        <a:xfrm>
          <a:off x="3509905" y="1158034"/>
          <a:ext cx="808132" cy="80813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EBC5669-4382-4F65-90C4-04ED5E999C12}">
      <dsp:nvSpPr>
        <dsp:cNvPr id="0" name=""/>
        <dsp:cNvSpPr/>
      </dsp:nvSpPr>
      <dsp:spPr>
        <a:xfrm>
          <a:off x="3679613" y="1327742"/>
          <a:ext cx="468716" cy="46871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6B9C9E-FC1C-47D2-A613-9F9483E4BDD7}">
      <dsp:nvSpPr>
        <dsp:cNvPr id="0" name=""/>
        <dsp:cNvSpPr/>
      </dsp:nvSpPr>
      <dsp:spPr>
        <a:xfrm>
          <a:off x="4491209" y="1158034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INCREASED REVENUE</a:t>
          </a:r>
        </a:p>
      </dsp:txBody>
      <dsp:txXfrm>
        <a:off x="4491209" y="1158034"/>
        <a:ext cx="1904883" cy="808132"/>
      </dsp:txXfrm>
    </dsp:sp>
    <dsp:sp modelId="{FB45E096-F3F3-4565-9668-AAF180A5255D}">
      <dsp:nvSpPr>
        <dsp:cNvPr id="0" name=""/>
        <dsp:cNvSpPr/>
      </dsp:nvSpPr>
      <dsp:spPr>
        <a:xfrm>
          <a:off x="6728004" y="1158034"/>
          <a:ext cx="808132" cy="808132"/>
        </a:xfrm>
        <a:prstGeom prst="ellipse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604BF0B-D66E-49A9-980B-BA9B8554A6F8}">
      <dsp:nvSpPr>
        <dsp:cNvPr id="0" name=""/>
        <dsp:cNvSpPr/>
      </dsp:nvSpPr>
      <dsp:spPr>
        <a:xfrm>
          <a:off x="6897712" y="1327742"/>
          <a:ext cx="468716" cy="46871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AF4DD08-AA68-4888-BFB2-626A2A9E42D6}">
      <dsp:nvSpPr>
        <dsp:cNvPr id="0" name=""/>
        <dsp:cNvSpPr/>
      </dsp:nvSpPr>
      <dsp:spPr>
        <a:xfrm>
          <a:off x="7709307" y="1158034"/>
          <a:ext cx="1904883" cy="80813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INTERNATIONAL RECOGNITION</a:t>
          </a:r>
        </a:p>
      </dsp:txBody>
      <dsp:txXfrm>
        <a:off x="7709307" y="1158034"/>
        <a:ext cx="1904883" cy="808132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D579AA-7EC6-914C-B7D3-18B6E94931E2}">
      <dsp:nvSpPr>
        <dsp:cNvPr id="0" name=""/>
        <dsp:cNvSpPr/>
      </dsp:nvSpPr>
      <dsp:spPr>
        <a:xfrm>
          <a:off x="5949" y="577841"/>
          <a:ext cx="1859793" cy="223175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3706" tIns="0" rIns="183706" bIns="330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OBTAIN:  COVID-19 CHEST X-RAY DATASET</a:t>
          </a:r>
        </a:p>
      </dsp:txBody>
      <dsp:txXfrm>
        <a:off x="5949" y="1470542"/>
        <a:ext cx="1859793" cy="1339051"/>
      </dsp:txXfrm>
    </dsp:sp>
    <dsp:sp modelId="{8D6CA577-6F76-2A48-A229-BBECCBB99EAD}">
      <dsp:nvSpPr>
        <dsp:cNvPr id="0" name=""/>
        <dsp:cNvSpPr/>
      </dsp:nvSpPr>
      <dsp:spPr>
        <a:xfrm>
          <a:off x="5949" y="577841"/>
          <a:ext cx="1859793" cy="892700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3706" tIns="165100" rIns="183706" bIns="1651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01</a:t>
          </a:r>
        </a:p>
      </dsp:txBody>
      <dsp:txXfrm>
        <a:off x="5949" y="577841"/>
        <a:ext cx="1859793" cy="892700"/>
      </dsp:txXfrm>
    </dsp:sp>
    <dsp:sp modelId="{8D992EB4-FA8F-D045-B5A5-907EE7028871}">
      <dsp:nvSpPr>
        <dsp:cNvPr id="0" name=""/>
        <dsp:cNvSpPr/>
      </dsp:nvSpPr>
      <dsp:spPr>
        <a:xfrm>
          <a:off x="2014526" y="577841"/>
          <a:ext cx="1859793" cy="223175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3706" tIns="0" rIns="183706" bIns="330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SCRUB: MANIPULATED DATA USING PANDAS, NUMPY, TORCH </a:t>
          </a:r>
        </a:p>
      </dsp:txBody>
      <dsp:txXfrm>
        <a:off x="2014526" y="1470542"/>
        <a:ext cx="1859793" cy="1339051"/>
      </dsp:txXfrm>
    </dsp:sp>
    <dsp:sp modelId="{0E3BD818-CB8D-5F45-9A43-63B57F11E7DC}">
      <dsp:nvSpPr>
        <dsp:cNvPr id="0" name=""/>
        <dsp:cNvSpPr/>
      </dsp:nvSpPr>
      <dsp:spPr>
        <a:xfrm>
          <a:off x="2014526" y="577841"/>
          <a:ext cx="1859793" cy="892700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3706" tIns="165100" rIns="183706" bIns="1651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02</a:t>
          </a:r>
        </a:p>
      </dsp:txBody>
      <dsp:txXfrm>
        <a:off x="2014526" y="577841"/>
        <a:ext cx="1859793" cy="892700"/>
      </dsp:txXfrm>
    </dsp:sp>
    <dsp:sp modelId="{C5B5E215-A0D2-7A4D-947E-147BB0CAA144}">
      <dsp:nvSpPr>
        <dsp:cNvPr id="0" name=""/>
        <dsp:cNvSpPr/>
      </dsp:nvSpPr>
      <dsp:spPr>
        <a:xfrm>
          <a:off x="4023103" y="577841"/>
          <a:ext cx="1859793" cy="223175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3706" tIns="0" rIns="183706" bIns="330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EXPLORE: CREATED VISUALIZATIONS USING MATPLOTLIB, PLOTLY, PIL</a:t>
          </a:r>
        </a:p>
      </dsp:txBody>
      <dsp:txXfrm>
        <a:off x="4023103" y="1470542"/>
        <a:ext cx="1859793" cy="1339051"/>
      </dsp:txXfrm>
    </dsp:sp>
    <dsp:sp modelId="{0C31D6B3-70E1-4142-B274-73E015539BC5}">
      <dsp:nvSpPr>
        <dsp:cNvPr id="0" name=""/>
        <dsp:cNvSpPr/>
      </dsp:nvSpPr>
      <dsp:spPr>
        <a:xfrm>
          <a:off x="4023103" y="577841"/>
          <a:ext cx="1859793" cy="892700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3706" tIns="165100" rIns="183706" bIns="1651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03</a:t>
          </a:r>
        </a:p>
      </dsp:txBody>
      <dsp:txXfrm>
        <a:off x="4023103" y="577841"/>
        <a:ext cx="1859793" cy="892700"/>
      </dsp:txXfrm>
    </dsp:sp>
    <dsp:sp modelId="{1E68B1ED-0A2D-774D-A6D8-5ABA4894FD00}">
      <dsp:nvSpPr>
        <dsp:cNvPr id="0" name=""/>
        <dsp:cNvSpPr/>
      </dsp:nvSpPr>
      <dsp:spPr>
        <a:xfrm>
          <a:off x="6031680" y="577841"/>
          <a:ext cx="1859793" cy="223175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3706" tIns="0" rIns="183706" bIns="330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MODEL: USED TORCH AND TORCHVISION TO CREATE RESNET-18 CLASSIFIER</a:t>
          </a:r>
        </a:p>
      </dsp:txBody>
      <dsp:txXfrm>
        <a:off x="6031680" y="1470542"/>
        <a:ext cx="1859793" cy="1339051"/>
      </dsp:txXfrm>
    </dsp:sp>
    <dsp:sp modelId="{416BB510-A3CC-A04B-806C-0819CBE92067}">
      <dsp:nvSpPr>
        <dsp:cNvPr id="0" name=""/>
        <dsp:cNvSpPr/>
      </dsp:nvSpPr>
      <dsp:spPr>
        <a:xfrm>
          <a:off x="6031680" y="577841"/>
          <a:ext cx="1859793" cy="892700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3706" tIns="165100" rIns="183706" bIns="1651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04</a:t>
          </a:r>
        </a:p>
      </dsp:txBody>
      <dsp:txXfrm>
        <a:off x="6031680" y="577841"/>
        <a:ext cx="1859793" cy="892700"/>
      </dsp:txXfrm>
    </dsp:sp>
    <dsp:sp modelId="{BFCFE0B9-F4FF-9A45-AA3E-5AE252301FC8}">
      <dsp:nvSpPr>
        <dsp:cNvPr id="0" name=""/>
        <dsp:cNvSpPr/>
      </dsp:nvSpPr>
      <dsp:spPr>
        <a:xfrm>
          <a:off x="8040257" y="577841"/>
          <a:ext cx="1859793" cy="2231752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9050" cap="rnd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3706" tIns="0" rIns="183706" bIns="330200" numCol="1" spcCol="1270" anchor="t" anchorCtr="0">
          <a:noAutofit/>
        </a:bodyPr>
        <a:lstStyle/>
        <a:p>
          <a:pPr marL="0" lvl="0" indent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/>
            <a:t>INTERPRET: DREW CONCLUSIONS FROM MODEL RESULTS</a:t>
          </a:r>
        </a:p>
      </dsp:txBody>
      <dsp:txXfrm>
        <a:off x="8040257" y="1470542"/>
        <a:ext cx="1859793" cy="1339051"/>
      </dsp:txXfrm>
    </dsp:sp>
    <dsp:sp modelId="{5DF0550D-697E-4C41-A3AE-06E480A319E6}">
      <dsp:nvSpPr>
        <dsp:cNvPr id="0" name=""/>
        <dsp:cNvSpPr/>
      </dsp:nvSpPr>
      <dsp:spPr>
        <a:xfrm>
          <a:off x="8040257" y="577841"/>
          <a:ext cx="1859793" cy="892700"/>
        </a:xfrm>
        <a:prstGeom prst="rect">
          <a:avLst/>
        </a:prstGeom>
        <a:noFill/>
        <a:ln w="19050" cap="rnd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83706" tIns="165100" rIns="183706" bIns="165100" numCol="1" spcCol="1270" anchor="ctr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kern="1200"/>
            <a:t>05</a:t>
          </a:r>
        </a:p>
      </dsp:txBody>
      <dsp:txXfrm>
        <a:off x="8040257" y="577841"/>
        <a:ext cx="1859793" cy="8927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CircleList">
  <dgm:title val="Icon Circle List"/>
  <dgm:desc val="Use to show non-sequential or grouped chunks of information accompanied by related visuals. Circular shapes can hold an icon or small picture and corresponding text box shows Level 1 text. Works best for icons or small pictures with medium-length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alg type="sp"/>
    <dgm:shape xmlns:r="http://schemas.openxmlformats.org/officeDocument/2006/relationships" r:blip="">
      <dgm:adjLst/>
    </dgm:shape>
    <dgm:presOf/>
    <dgm:choose name="Name0">
      <dgm:if name="Name1" axis="ch" ptType="node" func="cnt" op="lte" val="3">
        <dgm:constrLst>
          <dgm:constr type="w" for="ch" forName="container" refType="w"/>
          <dgm:constr type="h" for="ch" forName="container" refType="h" fact="0.4"/>
        </dgm:constrLst>
      </dgm:if>
      <dgm:else name="Name2">
        <dgm:constrLst>
          <dgm:constr type="w" for="ch" forName="container" refType="w"/>
          <dgm:constr type="h" for="ch" forName="container" refType="h"/>
        </dgm:constrLst>
      </dgm:else>
    </dgm:choose>
    <dgm:ruleLst>
      <dgm:rule type="h" for="ch" forName="container" val="INF" fact="NaN" max="NaN"/>
    </dgm:ruleLst>
    <dgm:layoutNode name="container">
      <dgm:varLst>
        <dgm:dir/>
        <dgm:resizeHandles val="exact"/>
      </dgm:varLst>
      <dgm:choose name="Name3">
        <dgm:if name="Name4" axis="self" func="var" arg="dir" op="equ" val="norm">
          <dgm:alg type="snake">
            <dgm:param type="grDir" val="tL"/>
            <dgm:param type="flowDir" val="row"/>
            <dgm:param type="contDir" val="sameDir"/>
          </dgm:alg>
        </dgm:if>
        <dgm:else name="Name5">
          <dgm:alg type="snake">
            <dgm:param type="grDir" val="tR"/>
            <dgm:param type="flowDir" val="row"/>
            <dgm:param type="contDir" val="sameDi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compNode" refType="w"/>
        <dgm:constr type="h" for="ch" forName="compNode" refType="w" fact="0.28"/>
        <dgm:constr type="w" for="ch" forName="sibTrans" refType="w" refFor="ch" refForName="compNode" fact="0.115"/>
        <dgm:constr type="sp" refType="h" op="equ" fact="0.17"/>
        <dgm:constr type="primFontSz" for="des" ptType="node" op="equ" val="24"/>
        <dgm:constr type="h" for="des" forName="compNode" op="equ"/>
        <dgm:constr type="h" for="des" forName="iconBgRect" op="equ"/>
      </dgm:constrLst>
      <dgm:ruleLst>
        <dgm:rule type="w" for="ch" forName="compNode" val="60" fact="NaN" max="NaN"/>
      </dgm:ruleLst>
      <dgm:forEach name="Name6" axis="ch" ptType="node">
        <dgm:layoutNode name="compNode">
          <dgm:alg type="composite"/>
          <dgm:shape xmlns:r="http://schemas.openxmlformats.org/officeDocument/2006/relationships" r:blip="">
            <dgm:adjLst/>
          </dgm:shape>
          <dgm:presOf axis="self"/>
          <dgm:constrLst>
            <dgm:constr type="w" for="ch" forName="iconBgRect" refType="w" fact="0.28"/>
            <dgm:constr type="h" for="ch" forName="iconBgRect" refType="w" refFor="ch" refForName="iconBgRect"/>
            <dgm:constr type="t" for="ch" forName="iconBgRect"/>
            <dgm:constr type="l" for="ch" forName="iconBgRect"/>
            <dgm:constr type="w" for="ch" forName="iconRect" refType="w" refFor="ch" refForName="iconBgRect" fact="0.58"/>
            <dgm:constr type="h" for="ch" forName="iconRect" refType="w" refFor="ch" refForName="iconRect"/>
            <dgm:constr type="ctrX" for="ch" forName="iconRect" refType="ctrX" refFor="ch" refForName="iconBgRect"/>
            <dgm:constr type="ctrY" for="ch" forName="iconRect" refType="ctrY" refFor="ch" refForName="iconBgRect"/>
            <dgm:constr type="w" for="ch" forName="spaceRect" refType="w" fact="0.06"/>
            <dgm:constr type="h" for="ch" forName="spaceRect" refType="h" refFor="ch" refForName="iconBgRect"/>
            <dgm:constr type="t" for="ch" forName="spaceRect" refType="t" refFor="ch" refForName="iconBgRect"/>
            <dgm:constr type="l" for="ch" forName="spaceRect" refType="r" refFor="ch" refForName="iconBgRect"/>
            <dgm:constr type="h" for="ch" forName="textRect" refType="h" refFor="ch" refForName="iconBgRect"/>
            <dgm:constr type="t" for="ch" forName="textRect" refType="t" refFor="ch" refForName="iconBgRect"/>
            <dgm:constr type="l" for="ch" forName="textRect" refType="r" refFor="ch" refForName="spaceRect"/>
          </dgm:constrLst>
          <dgm:ruleLst/>
          <dgm:layoutNode name="iconBgRect" styleLbl="bgShp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  <dgm:ruleLst/>
          </dgm:layoutNode>
          <dgm:layoutNode name="iconRect" styleLbl="node1">
            <dgm:alg type="sp"/>
            <dgm:shape xmlns:r="http://schemas.openxmlformats.org/officeDocument/2006/relationships" type="rect" r:blip="" blipPhldr="1">
              <dgm:adjLst/>
            </dgm:shape>
            <dgm:presOf/>
            <dgm:constrLst/>
            <dgm:ruleLst/>
          </dgm:layoutNode>
          <dgm:layoutNode name="spaceRect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  <dgm:layoutNode name="textRect" styleLbl="revTx">
            <dgm:varLst>
              <dgm:chMax val="1"/>
              <dgm:chPref val="1"/>
            </dgm:varLst>
            <dgm:choose name="Name7">
              <dgm:if name="Name8" func="var" arg="dir" op="equ" val="norm">
                <dgm:alg type="tx">
                  <dgm:param type="txAnchorVert" val="mid"/>
                  <dgm:param type="parTxLTRAlign" val="l"/>
                  <dgm:param type="shpTxLTRAlignCh" val="l"/>
                  <dgm:param type="parTxRTLAlign" val="l"/>
                  <dgm:param type="shpTxRTLAlignCh" val="l"/>
                </dgm:alg>
              </dgm:if>
              <dgm:else name="Name9">
                <dgm:alg type="tx">
                  <dgm:param type="txAnchorVert" val="mid"/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self" ptType="node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11" fact="NaN" max="NaN"/>
            </dgm:ruleLst>
          </dgm:layoutNode>
        </dgm:layoutNode>
        <dgm:forEach name="Name10" axis="followSib" ptType="sibTrans" cnt="1">
          <dgm:layoutNode name="sibTrans">
            <dgm:alg type="sp"/>
            <dgm:shape xmlns:r="http://schemas.openxmlformats.org/officeDocument/2006/relationships" type="rect" r:blip="" hideGeom="1">
              <dgm:adjLst/>
            </dgm:shape>
            <dgm:presOf axis="self"/>
            <dgm:constrLst/>
            <dgm:ruleLst/>
          </dgm:layoutNode>
        </dgm:forEach>
      </dgm:forEach>
    </dgm:layoutNode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2.tiff>
</file>

<file path=ppt/media/image3.jpeg>
</file>

<file path=ppt/media/image4.jpe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1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314D0C-29A7-C84D-AFBA-740D5CCCDECE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1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56C7A12-4353-9F40-841A-B1F263F0A5D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15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I’LL BE PRESENTING MY FLATIRON SCHOOL CAPSTONE PROJECT WHEREIN I CONSTRUCTED A COVID-19 PYTORCH IMAGE CLASSIFIER.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C7A12-4353-9F40-841A-B1F263F0A5D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02538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THANK YOU FOR YOUR TIME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C7A12-4353-9F40-841A-B1F263F0A5D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931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THE COVID-19 VIRUS IS A RAPIDLY MUTATING AND DANGEROUS VIRUS.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THERE CURRENTLY EXISTS A SIGNIFICANT KNOWLEDGE GAP. WE DON’T YET KNOW MUCH ABOUT IT OR ANY OF THE LONG-TERM EFFECTS THAT MAY ARISE FROM AN INFECTION.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CONSTRUCTION OF AN EFFECTIVE IMAGE CLASSIFIER HAS THE POTENTIAL TO SPEED UP ANY CURRENT SCIENTIFIC WORK AND BRING US CLOSER TO A CURE.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C7A12-4353-9F40-841A-B1F263F0A5D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6009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 BEING ABLE TO EFFECTIVELY DIAGNOSE PATIENTS CONTRACTED WITH COVID-19 IN A TIMELY MANNER.</a:t>
            </a:r>
          </a:p>
          <a:p>
            <a:endParaRPr lang="en-US" dirty="0"/>
          </a:p>
          <a:p>
            <a:r>
              <a:rPr lang="en-US" dirty="0"/>
              <a:t>- WILL BRING IN INCREASED REVENUE DUE TO MORE MEDICAL INSTITUTIONS UTILYZING THE CLASSIFIER AND MORE AND MORE PEOPLE BEING ACCURATELY DIAGNOSED.</a:t>
            </a:r>
          </a:p>
          <a:p>
            <a:endParaRPr lang="en-US" dirty="0"/>
          </a:p>
          <a:p>
            <a:r>
              <a:rPr lang="en-US" dirty="0"/>
              <a:t>- THE MODEL HAS THE POTENTIAL OF BEING RECOGNIZED AS BEING VERY RELIABLE THE MORE DATA IT IS TRAINED WITH, THEREBY BEING RECOGNIZED POSSIBLY WORLDWIDE.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C7A12-4353-9F40-841A-B1F263F0A5D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53692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UTILIZED THE COVID-19 CHEST X-RAY DATASET FROM KAGGLE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MANIPULATED THE DATA USING PANDAS, NUMPY, AND TORCH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CREATED VISUALIZATIONS USING MATPLOTLIB, PLOTLY, AND PIL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USED TORCH AND TORCHVISION TO CREATE THE RESENET-18 CLASSIFIER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DREW CONCLUSIONS FROM MODEL RESULTS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C7A12-4353-9F40-841A-B1F263F0A5D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5319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THE COVID-19 CLASSIFIER CAN PLAY A PIVOTAL ROLE IN CLINICAL AND TEACHING TASKS.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IT IS BEST IF THE CLASSIFIER IS IMPLEMENTED AS SOON AS POSSIBLE INTO THE DAILY WORKFLOW.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MEDICAL PRACTITIONERS CAN LEARN SIGNIFICANTLY FROM THE DECISIONS MADE BY THE CLASSIFIER  AND ITS RESULTS CAN BE USED TO TEACH FUTURE MEDICAL PROFESSIONALS.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C7A12-4353-9F40-841A-B1F263F0A5D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464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THE IMAGE CLASSIFIER SHOULD BE RELEASED TO AS MANY MEDICAL INSTITUTIONS AS POSSIBLE.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IT SHOULD BE READILY AVAILABLE FOR ANYONE THAT WISHES TO UTILIZE IT ETHICALLY AND RESPONSIBLY.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MORE EXPOSURE, THE BETTER THE MODEL WILL LEARN HOW TO CORRECTLY CLASSIFY THE POTENTIALLY INFECTED INDIVIDUALS.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C7A12-4353-9F40-841A-B1F263F0A5D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4924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THIS RESNET-18 IMAGE CLASSIFIER CAN BE UTILIZED IN A MYRIAD OF WAYS, INCLUDING BUT NOT LIMITED TO, THE DETECTION OF NEW STRAINS OF COVID. 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THIS WOULD UNDOUBTABLY LEAD TO NOTEWORTHY DISCOVERIES AND ADVANCES IN THE MEDICAL FIELD.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C7A12-4353-9F40-841A-B1F263F0A5D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39088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THIS RESNET18 IMAGE CLASSIFIER IMPLEMENTED USING PYTORCH ULTIMATELY PREDICTED WITH 95.6 ACCURACY WHETHER THE X-RAY SHOWED SOMEONE BEING NORMAL, VIRAL, OR WITH COVID-19</a:t>
            </a:r>
          </a:p>
          <a:p>
            <a:pPr marL="171450" indent="-171450">
              <a:buFontTx/>
              <a:buChar char="-"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WE MUST KEEP IN MIND THAT IT IS NOT 100% ACCURATE, SO WE MUST EXPECT SOME MISTAKES TO BE MADE.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C7A12-4353-9F40-841A-B1F263F0A5D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84254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en-US" dirty="0"/>
              <a:t>FOR FUTURE WORK WE CAN PLAY AROUND WITH THE LEARNING RATE AND ADJUST IT TO POSSIBLY INCREASE OUR ACCURACY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THE ADAM OPTIMIZER WAS USED WHEN CONSTRUCTING THE NEURAL NETWORK, BUT WE CAN CHOOSE TO USE A DIFFERENT ONE AND SEE HOW OUR RESULTS CHANGE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WE NEED VAST AMOUNTS OF DATA TO BE READILY AVAILABLE IN ORDER TO TRAIN MODELS LIKE THIS EVEN FURTHER AND THIS IS SOMETHING WE MUST PRIORITIZE IN THE TIME TO COME.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56C7A12-4353-9F40-841A-B1F263F0A5D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0751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864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6766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3237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2333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03031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accent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508869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solidFill>
                  <a:schemeClr val="tx1"/>
                </a:soli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157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483926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126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7432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0396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591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73527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9208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5562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4867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64614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F414ABD7-6CBE-254D-A964-C89719E93482}" type="datetimeFigureOut">
              <a:rPr lang="en-US" smtClean="0"/>
              <a:t>10/21/20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EF0407D7-8235-7147-9A87-5E2256A335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02671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087" r:id="rId1"/>
    <p:sldLayoutId id="2147484088" r:id="rId2"/>
    <p:sldLayoutId id="2147484089" r:id="rId3"/>
    <p:sldLayoutId id="2147484090" r:id="rId4"/>
    <p:sldLayoutId id="2147484091" r:id="rId5"/>
    <p:sldLayoutId id="2147484092" r:id="rId6"/>
    <p:sldLayoutId id="2147484093" r:id="rId7"/>
    <p:sldLayoutId id="2147484094" r:id="rId8"/>
    <p:sldLayoutId id="2147484095" r:id="rId9"/>
    <p:sldLayoutId id="2147484096" r:id="rId10"/>
    <p:sldLayoutId id="2147484097" r:id="rId11"/>
    <p:sldLayoutId id="2147484098" r:id="rId12"/>
    <p:sldLayoutId id="2147484099" r:id="rId13"/>
    <p:sldLayoutId id="2147484100" r:id="rId14"/>
    <p:sldLayoutId id="2147484101" r:id="rId15"/>
    <p:sldLayoutId id="2147484102" r:id="rId16"/>
    <p:sldLayoutId id="214748410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solidFill>
            <a:schemeClr val="accent1"/>
          </a:soli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20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8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6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4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00000"/>
        <a:buFont typeface="Arial"/>
        <a:buChar char="•"/>
        <a:defRPr sz="1200" kern="1200" cap="small">
          <a:solidFill>
            <a:schemeClr val="tx1"/>
          </a:soli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086C79F-4C3B-D240-BA6E-BBD53D815FB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b="301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7D1574-05AC-6148-9627-7660D0D88A2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Flatiron School Capstone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7FB9752-CB6C-A14A-BCE9-9FBF82177F0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COVID-19 PYTORCH IMAGE CLASSIFIER</a:t>
            </a:r>
          </a:p>
          <a:p>
            <a:r>
              <a:rPr lang="en-US" dirty="0"/>
              <a:t>CHRISTIAN LOPEZ</a:t>
            </a:r>
          </a:p>
        </p:txBody>
      </p:sp>
    </p:spTree>
    <p:extLst>
      <p:ext uri="{BB962C8B-B14F-4D97-AF65-F5344CB8AC3E}">
        <p14:creationId xmlns:p14="http://schemas.microsoft.com/office/powerpoint/2010/main" val="37278274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umbrella, shirt&#10;&#10;Description automatically generated">
            <a:extLst>
              <a:ext uri="{FF2B5EF4-FFF2-40B4-BE49-F238E27FC236}">
                <a16:creationId xmlns:a16="http://schemas.microsoft.com/office/drawing/2014/main" id="{F9EC30F8-8154-4042-AB48-88F0A6A4B1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2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90F4BCB-2777-3444-87F9-4ADAF0730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609601"/>
            <a:ext cx="8676222" cy="3200400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9771143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1">
            <a:extLst>
              <a:ext uri="{FF2B5EF4-FFF2-40B4-BE49-F238E27FC236}">
                <a16:creationId xmlns:a16="http://schemas.microsoft.com/office/drawing/2014/main" id="{5FDF8EFB-6081-406B-B82A-B7AD0805F68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15000"/>
          </a:blip>
          <a:srcRect t="7787"/>
          <a:stretch/>
        </p:blipFill>
        <p:spPr>
          <a:xfrm>
            <a:off x="20" y="-5255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147A3E8-014E-D94B-A5B1-276664BFA0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Problem statement</a:t>
            </a:r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79DC5196-AA14-4C25-8C67-AA6F2A4432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78279064"/>
              </p:ext>
            </p:extLst>
          </p:nvPr>
        </p:nvGraphicFramePr>
        <p:xfrm>
          <a:off x="1141413" y="2666999"/>
          <a:ext cx="9905998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28311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typewriter&#10;&#10;Description automatically generated">
            <a:extLst>
              <a:ext uri="{FF2B5EF4-FFF2-40B4-BE49-F238E27FC236}">
                <a16:creationId xmlns:a16="http://schemas.microsoft.com/office/drawing/2014/main" id="{B69C7CB4-0F50-4D60-9040-9DCB08CCBD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15000"/>
          </a:blip>
          <a:srcRect t="9528" b="588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75DB60-EB0E-BA4C-817F-60BA1D285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/>
              <a:t>Business value</a:t>
            </a:r>
          </a:p>
        </p:txBody>
      </p:sp>
      <p:graphicFrame>
        <p:nvGraphicFramePr>
          <p:cNvPr id="9" name="Content Placeholder 2">
            <a:extLst>
              <a:ext uri="{FF2B5EF4-FFF2-40B4-BE49-F238E27FC236}">
                <a16:creationId xmlns:a16="http://schemas.microsoft.com/office/drawing/2014/main" id="{CCD639B3-5721-46E7-8995-5E3E7E818AB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6249681"/>
              </p:ext>
            </p:extLst>
          </p:nvPr>
        </p:nvGraphicFramePr>
        <p:xfrm>
          <a:off x="1141413" y="2666999"/>
          <a:ext cx="9905998" cy="312420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816115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1679B-233D-4241-A37D-736D7F8F4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468582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METHODOLOGY</a:t>
            </a:r>
          </a:p>
        </p:txBody>
      </p:sp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E0B1AF03-9ACF-4FC5-88EF-CAABC9EE45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6676383"/>
              </p:ext>
            </p:extLst>
          </p:nvPr>
        </p:nvGraphicFramePr>
        <p:xfrm>
          <a:off x="1141413" y="2286000"/>
          <a:ext cx="9906000" cy="33874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9979538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in a room&#10;&#10;Description automatically generated">
            <a:extLst>
              <a:ext uri="{FF2B5EF4-FFF2-40B4-BE49-F238E27FC236}">
                <a16:creationId xmlns:a16="http://schemas.microsoft.com/office/drawing/2014/main" id="{67E40802-CFED-034E-9646-F6D9BB28AF0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24034" b="2437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F32138F-70E0-F54A-8D54-72D53DD64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7889" y="550072"/>
            <a:ext cx="8676222" cy="990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RECOMMENDATION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552C6-F7DB-9B48-A4FF-B0490524363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60489" y="3357562"/>
            <a:ext cx="9271002" cy="1905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100" dirty="0"/>
              <a:t>CLASSIFIER PLAYS ESSENTIAL ROLE IN CLINICAL AND TEACHING TASKS</a:t>
            </a:r>
          </a:p>
        </p:txBody>
      </p:sp>
    </p:spTree>
    <p:extLst>
      <p:ext uri="{BB962C8B-B14F-4D97-AF65-F5344CB8AC3E}">
        <p14:creationId xmlns:p14="http://schemas.microsoft.com/office/powerpoint/2010/main" val="10577763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flower&#10;&#10;Description automatically generated">
            <a:extLst>
              <a:ext uri="{FF2B5EF4-FFF2-40B4-BE49-F238E27FC236}">
                <a16:creationId xmlns:a16="http://schemas.microsoft.com/office/drawing/2014/main" id="{88C4501D-2721-8E4B-9774-AE30771A955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8140" b="15489"/>
          <a:stretch/>
        </p:blipFill>
        <p:spPr>
          <a:xfrm>
            <a:off x="-346841" y="17083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8AFA576-5A4F-3E4F-8BCC-422C99BDD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7889" y="532090"/>
            <a:ext cx="8676222" cy="94067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RECOMMENDATION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D84FD6-2DE5-8D49-A5C4-7444636A3D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7889" y="3221420"/>
            <a:ext cx="8676222" cy="1905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100" dirty="0"/>
              <a:t>WIDESPREAD RELEASE AND IMPLEMENTATION OF THE CLASSIFIER</a:t>
            </a:r>
          </a:p>
        </p:txBody>
      </p:sp>
    </p:spTree>
    <p:extLst>
      <p:ext uri="{BB962C8B-B14F-4D97-AF65-F5344CB8AC3E}">
        <p14:creationId xmlns:p14="http://schemas.microsoft.com/office/powerpoint/2010/main" val="1123483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fungus, dark, field&#10;&#10;Description automatically generated">
            <a:extLst>
              <a:ext uri="{FF2B5EF4-FFF2-40B4-BE49-F238E27FC236}">
                <a16:creationId xmlns:a16="http://schemas.microsoft.com/office/drawing/2014/main" id="{9451A555-476B-134D-AD56-4074C5BD802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15000"/>
          </a:blip>
          <a:srcRect t="12707" b="12542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3C0F6CF-7A3A-634D-8881-CF78F5EF9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51012" y="571499"/>
            <a:ext cx="8676222" cy="99060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dirty="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rPr>
              <a:t>RECOMMENDATION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ADE6C1-D2E6-5A45-9634-1149268CC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7889" y="3257550"/>
            <a:ext cx="8676222" cy="190500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 algn="ctr">
              <a:buNone/>
            </a:pPr>
            <a:r>
              <a:rPr lang="en-US" sz="2100" dirty="0"/>
              <a:t>CLASSIFIER USED TO DETECT NOVEL STRAINS OF COVID</a:t>
            </a:r>
          </a:p>
        </p:txBody>
      </p:sp>
    </p:spTree>
    <p:extLst>
      <p:ext uri="{BB962C8B-B14F-4D97-AF65-F5344CB8AC3E}">
        <p14:creationId xmlns:p14="http://schemas.microsoft.com/office/powerpoint/2010/main" val="25268451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F3E9D-A414-A74D-A2C5-B42B1FB27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MODEL EVALUATION/RESULTS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AA819BA-F527-964B-9790-44F3B6ACA9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137729" y="2681288"/>
            <a:ext cx="5913365" cy="3124200"/>
          </a:xfrm>
        </p:spPr>
      </p:pic>
    </p:spTree>
    <p:extLst>
      <p:ext uri="{BB962C8B-B14F-4D97-AF65-F5344CB8AC3E}">
        <p14:creationId xmlns:p14="http://schemas.microsoft.com/office/powerpoint/2010/main" val="25728685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AFE0C8C-865D-4D44-A45E-866894942F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duotone>
              <a:prstClr val="black"/>
              <a:schemeClr val="bg1">
                <a:tint val="45000"/>
                <a:satMod val="400000"/>
              </a:schemeClr>
            </a:duotone>
            <a:alphaModFix amt="15000"/>
          </a:blip>
          <a:srcRect/>
          <a:stretch/>
        </p:blipFill>
        <p:spPr>
          <a:xfrm>
            <a:off x="20" y="-304801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08CC91F-D9C2-1143-93B2-33451718E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-304801"/>
            <a:ext cx="9905998" cy="19050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FUTURE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F5A5D9-784C-B44E-86A3-D65613E23D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1413" y="2666999"/>
            <a:ext cx="9905998" cy="3124201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dirty="0"/>
              <a:t>PLAY AROUND WITH THE LEARNING RATE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USE ALTERNATIVE OPTIMIZER WHEN CONSTRUCTING NEURAL NETWORK</a:t>
            </a:r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endParaRPr lang="en-US" dirty="0"/>
          </a:p>
          <a:p>
            <a:pPr>
              <a:buFont typeface="Wingdings" pitchFamily="2" charset="2"/>
              <a:buChar char="q"/>
            </a:pPr>
            <a:r>
              <a:rPr lang="en-US" dirty="0"/>
              <a:t>INCREASE TRAINING DATA</a:t>
            </a:r>
          </a:p>
        </p:txBody>
      </p:sp>
    </p:spTree>
    <p:extLst>
      <p:ext uri="{BB962C8B-B14F-4D97-AF65-F5344CB8AC3E}">
        <p14:creationId xmlns:p14="http://schemas.microsoft.com/office/powerpoint/2010/main" val="34556005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F4B54B"/>
      </a:accent1>
      <a:accent2>
        <a:srgbClr val="A2C84E"/>
      </a:accent2>
      <a:accent3>
        <a:srgbClr val="4BC298"/>
      </a:accent3>
      <a:accent4>
        <a:srgbClr val="4CB5D3"/>
      </a:accent4>
      <a:accent5>
        <a:srgbClr val="9167E3"/>
      </a:accent5>
      <a:accent6>
        <a:srgbClr val="E05073"/>
      </a:accent6>
      <a:hlink>
        <a:srgbClr val="E19520"/>
      </a:hlink>
      <a:folHlink>
        <a:srgbClr val="E8B15D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DD1DAD52-B525-46B5-8E87-60EE23581B9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608</Words>
  <Application>Microsoft Macintosh PowerPoint</Application>
  <PresentationFormat>Widescreen</PresentationFormat>
  <Paragraphs>90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Century Gothic</vt:lpstr>
      <vt:lpstr>Wingdings</vt:lpstr>
      <vt:lpstr>Mesh</vt:lpstr>
      <vt:lpstr>Flatiron School Capstone Project</vt:lpstr>
      <vt:lpstr>Problem statement</vt:lpstr>
      <vt:lpstr>Business value</vt:lpstr>
      <vt:lpstr>METHODOLOGY</vt:lpstr>
      <vt:lpstr>RECOMMENDATION 1</vt:lpstr>
      <vt:lpstr>RECOMMENDATION 2</vt:lpstr>
      <vt:lpstr>RECOMMENDATION 3</vt:lpstr>
      <vt:lpstr>MODEL EVALUATION/RESULTS</vt:lpstr>
      <vt:lpstr>FUTURE WORK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Flatiron School Capstone Project</dc:title>
  <dc:creator>Christian Lopez</dc:creator>
  <cp:lastModifiedBy>Christian Lopez</cp:lastModifiedBy>
  <cp:revision>7</cp:revision>
  <cp:lastPrinted>2020-10-22T05:58:11Z</cp:lastPrinted>
  <dcterms:created xsi:type="dcterms:W3CDTF">2020-10-22T05:14:01Z</dcterms:created>
  <dcterms:modified xsi:type="dcterms:W3CDTF">2020-10-22T06:04:06Z</dcterms:modified>
</cp:coreProperties>
</file>

<file path=docProps/thumbnail.jpeg>
</file>